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51"/>
    <p:restoredTop sz="96315"/>
  </p:normalViewPr>
  <p:slideViewPr>
    <p:cSldViewPr snapToGrid="0">
      <p:cViewPr varScale="1">
        <p:scale>
          <a:sx n="156" d="100"/>
          <a:sy n="156" d="100"/>
        </p:scale>
        <p:origin x="2358" y="144"/>
      </p:cViewPr>
      <p:guideLst>
        <p:guide orient="horz" pos="175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E3F321-CBF5-5349-AE2C-4D2BA2644D22}" type="datetimeFigureOut">
              <a:t>2022-11-18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6A277-015A-9A4D-A92D-CBC4D60C3942}" type="slidenum"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4722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6A277-015A-9A4D-A92D-CBC4D60C3942}" type="slidenum">
              <a:rPr lang="sv-SE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4839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6A277-015A-9A4D-A92D-CBC4D60C3942}" type="slidenum"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1728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F80B2DF6-18DC-8C79-A000-F28D54A037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C64FCCD7-F867-C156-A8E3-B1C4A39945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1104" y="125536"/>
            <a:ext cx="1026540" cy="100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55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3560C1E0-1103-D445-E4AA-30F3733C1C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3997" cy="6857997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26CE8DE7-D854-4EFF-1E8F-BF59AAED235F}"/>
              </a:ext>
            </a:extLst>
          </p:cNvPr>
          <p:cNvSpPr/>
          <p:nvPr userDrawn="1"/>
        </p:nvSpPr>
        <p:spPr>
          <a:xfrm>
            <a:off x="0" y="-2"/>
            <a:ext cx="9144001" cy="685800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876358"/>
            <a:ext cx="9143999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044CB92-8E00-9D59-62C0-6FA8B8ACFC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FB679060-1C7E-05ED-9DDB-BEEB03ECE5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1104" y="125536"/>
            <a:ext cx="1026540" cy="100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3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DBB19-7C54-A14E-B6A6-D701A2F84E38}" type="datetimeFigureOut">
              <a:t>2022-11-18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CC9F3-B881-1440-87E8-C6E1958BC0DD}" type="slidenum"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8625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DBB19-7C54-A14E-B6A6-D701A2F84E38}" type="datetimeFigureOut">
              <a:t>2022-11-18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CC9F3-B881-1440-87E8-C6E1958BC0DD}" type="slidenum"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9980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DBB19-7C54-A14E-B6A6-D701A2F84E38}" type="datetimeFigureOut">
              <a:t>2022-11-18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CC9F3-B881-1440-87E8-C6E1958BC0DD}" type="slidenum"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9572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DBB19-7C54-A14E-B6A6-D701A2F84E38}" type="datetimeFigureOut">
              <a:t>2022-11-18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CC9F3-B881-1440-87E8-C6E1958BC0DD}" type="slidenum"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9918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DBB19-7C54-A14E-B6A6-D701A2F84E38}" type="datetimeFigureOut">
              <a:t>2022-11-18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CC9F3-B881-1440-87E8-C6E1958BC0DD}" type="slidenum"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31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DBB19-7C54-A14E-B6A6-D701A2F84E38}" type="datetimeFigureOut">
              <a:t>2022-11-18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CC9F3-B881-1440-87E8-C6E1958BC0DD}" type="slidenum"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1029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DBB19-7C54-A14E-B6A6-D701A2F84E38}" type="datetimeFigureOut">
              <a:t>2022-11-18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CC9F3-B881-1440-87E8-C6E1958BC0DD}" type="slidenum"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8612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DBB19-7C54-A14E-B6A6-D701A2F84E38}" type="datetimeFigureOut">
              <a:t>2022-11-18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CC9F3-B881-1440-87E8-C6E1958BC0DD}" type="slidenum"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85722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DBB19-7C54-A14E-B6A6-D701A2F84E38}" type="datetimeFigureOut">
              <a:t>2022-11-18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CC9F3-B881-1440-87E8-C6E1958BC0DD}" type="slidenum"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3622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F80B2DF6-18DC-8C79-A000-F28D54A037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4B496855-5C07-E171-2404-28C2988C8F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1104" y="125536"/>
            <a:ext cx="1026540" cy="100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27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DBB19-7C54-A14E-B6A6-D701A2F84E38}" type="datetimeFigureOut">
              <a:t>2022-11-18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CC9F3-B881-1440-87E8-C6E1958BC0DD}" type="slidenum"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7720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F80B2DF6-18DC-8C79-A000-F28D54A037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B6D2032E-F4B1-302F-3ED8-242446CC21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1104" y="125536"/>
            <a:ext cx="1026540" cy="100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27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F80B2DF6-18DC-8C79-A000-F28D54A037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CA6B5675-793D-09B7-944C-20AF1F42DC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1104" y="125536"/>
            <a:ext cx="1026540" cy="100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45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DC32070-EC36-DB0C-2BF9-8242E1AF6D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876358"/>
            <a:ext cx="9143999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B851F85-28AD-5367-C8E0-48A0F2CD76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1104" y="125536"/>
            <a:ext cx="1026540" cy="100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79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DC32070-EC36-DB0C-2BF9-8242E1AF6D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BFDE7530-B7CE-2806-C0DF-631108136395}"/>
              </a:ext>
            </a:extLst>
          </p:cNvPr>
          <p:cNvSpPr/>
          <p:nvPr userDrawn="1"/>
        </p:nvSpPr>
        <p:spPr>
          <a:xfrm>
            <a:off x="-3" y="0"/>
            <a:ext cx="9143999" cy="685800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876358"/>
            <a:ext cx="9143999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CE5D618-34FF-0461-6195-3C2934590257}"/>
              </a:ext>
            </a:extLst>
          </p:cNvPr>
          <p:cNvSpPr/>
          <p:nvPr userDrawn="1"/>
        </p:nvSpPr>
        <p:spPr>
          <a:xfrm>
            <a:off x="169817" y="171995"/>
            <a:ext cx="8786614" cy="651401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3C48F58-9883-CDB3-7536-3E691AF175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1104" y="125536"/>
            <a:ext cx="1026540" cy="100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91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788B688-8EE6-3792-1F8F-4B777BA366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26CE8DE7-D854-4EFF-1E8F-BF59AAED235F}"/>
              </a:ext>
            </a:extLst>
          </p:cNvPr>
          <p:cNvSpPr/>
          <p:nvPr userDrawn="1"/>
        </p:nvSpPr>
        <p:spPr>
          <a:xfrm>
            <a:off x="0" y="0"/>
            <a:ext cx="9144001" cy="685800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876358"/>
            <a:ext cx="9143999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044CB92-8E00-9D59-62C0-6FA8B8ACFC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2FC43E3A-EB40-555A-5680-D86FFBB634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1104" y="125536"/>
            <a:ext cx="1026540" cy="100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62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C283CC5E-8BDE-FAE2-9290-1D047C6A44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7994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26CE8DE7-D854-4EFF-1E8F-BF59AAED235F}"/>
              </a:ext>
            </a:extLst>
          </p:cNvPr>
          <p:cNvSpPr/>
          <p:nvPr userDrawn="1"/>
        </p:nvSpPr>
        <p:spPr>
          <a:xfrm>
            <a:off x="-1" y="-2"/>
            <a:ext cx="9144001" cy="685800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876358"/>
            <a:ext cx="9143999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044CB92-8E00-9D59-62C0-6FA8B8ACFC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583C8A59-4928-871D-D234-F007652257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1104" y="125536"/>
            <a:ext cx="1026540" cy="100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61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0044CB92-8E00-9D59-62C0-6FA8B8ACFC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26CE8DE7-D854-4EFF-1E8F-BF59AAED235F}"/>
              </a:ext>
            </a:extLst>
          </p:cNvPr>
          <p:cNvSpPr/>
          <p:nvPr userDrawn="1"/>
        </p:nvSpPr>
        <p:spPr>
          <a:xfrm>
            <a:off x="0" y="-2"/>
            <a:ext cx="9144001" cy="685800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876358"/>
            <a:ext cx="9143999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  <a:endParaRPr lang="en-US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C2225641-058F-4EF5-AD90-909A154105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1104" y="125536"/>
            <a:ext cx="1026540" cy="1002195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DC01ED30-9C9B-A310-365D-531E1A4CBD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" y="2"/>
            <a:ext cx="9143997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93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DBB19-7C54-A14E-B6A6-D701A2F84E38}" type="datetimeFigureOut">
              <a:t>2022-11-18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CC9F3-B881-1440-87E8-C6E1958BC0DD}" type="slidenum"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455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4" r:id="rId3"/>
    <p:sldLayoutId id="2147483675" r:id="rId4"/>
    <p:sldLayoutId id="2147483672" r:id="rId5"/>
    <p:sldLayoutId id="2147483676" r:id="rId6"/>
    <p:sldLayoutId id="2147483677" r:id="rId7"/>
    <p:sldLayoutId id="2147483679" r:id="rId8"/>
    <p:sldLayoutId id="2147483678" r:id="rId9"/>
    <p:sldLayoutId id="2147483680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A System presentation">
            <a:extLst>
              <a:ext uri="{FF2B5EF4-FFF2-40B4-BE49-F238E27FC236}">
                <a16:creationId xmlns:a16="http://schemas.microsoft.com/office/drawing/2014/main" id="{D6CF41A2-9CBF-B2E6-8AAC-3C9CB495D31E}"/>
              </a:ext>
            </a:extLst>
          </p:cNvPr>
          <p:cNvSpPr txBox="1">
            <a:spLocks/>
          </p:cNvSpPr>
          <p:nvPr/>
        </p:nvSpPr>
        <p:spPr>
          <a:xfrm>
            <a:off x="0" y="4255454"/>
            <a:ext cx="9144000" cy="12351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600" kern="1200" spc="-232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sv-SE" sz="3000" spc="600">
                <a:solidFill>
                  <a:schemeClr val="bg1"/>
                </a:solidFill>
              </a:rPr>
              <a:t>THE IA SYSTEM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84111AA-67B6-2C3C-F4B0-CF592DDF12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0119" y="1795235"/>
            <a:ext cx="2503763" cy="187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26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3">
            <a:extLst>
              <a:ext uri="{FF2B5EF4-FFF2-40B4-BE49-F238E27FC236}">
                <a16:creationId xmlns:a16="http://schemas.microsoft.com/office/drawing/2014/main" id="{DD192DBB-6329-1DB2-3E5A-E6DF6AE57065}"/>
              </a:ext>
            </a:extLst>
          </p:cNvPr>
          <p:cNvSpPr txBox="1">
            <a:spLocks/>
          </p:cNvSpPr>
          <p:nvPr/>
        </p:nvSpPr>
        <p:spPr>
          <a:xfrm>
            <a:off x="0" y="895010"/>
            <a:ext cx="9144000" cy="1098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3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…and how does it work?</a:t>
            </a:r>
            <a:endParaRPr lang="sv-SE" sz="3500" b="1">
              <a:solidFill>
                <a:schemeClr val="bg1"/>
              </a:solidFill>
            </a:endParaRPr>
          </a:p>
        </p:txBody>
      </p:sp>
      <p:sp>
        <p:nvSpPr>
          <p:cNvPr id="18" name="Underrubrik 1">
            <a:extLst>
              <a:ext uri="{FF2B5EF4-FFF2-40B4-BE49-F238E27FC236}">
                <a16:creationId xmlns:a16="http://schemas.microsoft.com/office/drawing/2014/main" id="{B8719290-3BC8-A2C7-A693-E6A6DD9EE9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824" y="2538962"/>
            <a:ext cx="5046971" cy="1560896"/>
          </a:xfrm>
        </p:spPr>
        <p:txBody>
          <a:bodyPr>
            <a:noAutofit/>
          </a:bodyPr>
          <a:lstStyle/>
          <a:p>
            <a:pPr algn="l" defTabSz="412750">
              <a:lnSpc>
                <a:spcPts val="2000"/>
              </a:lnSpc>
              <a:spcAft>
                <a:spcPts val="2000"/>
              </a:spcAft>
              <a:defRPr sz="3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sv-SE" sz="1500">
                <a:latin typeface="+mj-lt"/>
              </a:rPr>
              <a:t>Putting the user experience at the centre; the IA </a:t>
            </a:r>
            <a:br>
              <a:rPr lang="sv-SE" sz="1500">
                <a:latin typeface="+mj-lt"/>
              </a:rPr>
            </a:br>
            <a:r>
              <a:rPr lang="sv-SE" sz="1500">
                <a:latin typeface="+mj-lt"/>
              </a:rPr>
              <a:t>system is easy to operate on all levels. You can </a:t>
            </a:r>
            <a:br>
              <a:rPr lang="sv-SE" sz="1500">
                <a:latin typeface="+mj-lt"/>
              </a:rPr>
            </a:br>
            <a:r>
              <a:rPr lang="sv-SE" sz="1500">
                <a:latin typeface="+mj-lt"/>
              </a:rPr>
              <a:t>get statistics for individual departments, the entire company, or your group at any time. And easily </a:t>
            </a:r>
            <a:br>
              <a:rPr lang="sv-SE" sz="1500">
                <a:latin typeface="+mj-lt"/>
              </a:rPr>
            </a:br>
            <a:r>
              <a:rPr lang="sv-SE" sz="1500">
                <a:latin typeface="+mj-lt"/>
              </a:rPr>
              <a:t>access reports and diagrams that can form the basis </a:t>
            </a:r>
            <a:br>
              <a:rPr lang="sv-SE" sz="1500">
                <a:latin typeface="+mj-lt"/>
              </a:rPr>
            </a:br>
            <a:r>
              <a:rPr lang="sv-SE" sz="1500">
                <a:latin typeface="+mj-lt"/>
              </a:rPr>
              <a:t>of management decisions on work environment matters.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8CFA8AF4-0B32-23D8-E888-6D76EF6304B8}"/>
              </a:ext>
            </a:extLst>
          </p:cNvPr>
          <p:cNvSpPr txBox="1"/>
          <p:nvPr/>
        </p:nvSpPr>
        <p:spPr>
          <a:xfrm>
            <a:off x="643824" y="4547602"/>
            <a:ext cx="7004856" cy="1100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12750">
              <a:lnSpc>
                <a:spcPts val="2000"/>
              </a:lnSpc>
              <a:defRPr sz="3000" i="1"/>
            </a:pPr>
            <a:r>
              <a:rPr lang="sv-SE" sz="15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Our mobile app enables event reporting right on site </a:t>
            </a:r>
            <a:br>
              <a:rPr lang="sv-SE" sz="15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</a:br>
            <a:r>
              <a:rPr lang="sv-SE" sz="15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– when and where it happened. </a:t>
            </a:r>
          </a:p>
          <a:p>
            <a:pPr algn="l" defTabSz="412750">
              <a:lnSpc>
                <a:spcPts val="2000"/>
              </a:lnSpc>
              <a:defRPr sz="3000" i="1"/>
            </a:pPr>
            <a:endParaRPr lang="sv-SE" sz="150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endParaRPr lang="sv-SE" sz="150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0" name="Rak 19">
            <a:extLst>
              <a:ext uri="{FF2B5EF4-FFF2-40B4-BE49-F238E27FC236}">
                <a16:creationId xmlns:a16="http://schemas.microsoft.com/office/drawing/2014/main" id="{8D312A72-006B-3FC7-B5BC-44DC34F94E2F}"/>
              </a:ext>
            </a:extLst>
          </p:cNvPr>
          <p:cNvCxnSpPr>
            <a:cxnSpLocks/>
          </p:cNvCxnSpPr>
          <p:nvPr/>
        </p:nvCxnSpPr>
        <p:spPr>
          <a:xfrm>
            <a:off x="721994" y="4354522"/>
            <a:ext cx="5261556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FD97FC26-0E82-DCFE-2012-C6B0ACFF1A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13005" y="2597024"/>
            <a:ext cx="1908158" cy="250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7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3">
            <a:extLst>
              <a:ext uri="{FF2B5EF4-FFF2-40B4-BE49-F238E27FC236}">
                <a16:creationId xmlns:a16="http://schemas.microsoft.com/office/drawing/2014/main" id="{D25A65C1-22B9-CB2B-5BD9-6B5755057BF3}"/>
              </a:ext>
            </a:extLst>
          </p:cNvPr>
          <p:cNvSpPr txBox="1">
            <a:spLocks/>
          </p:cNvSpPr>
          <p:nvPr/>
        </p:nvSpPr>
        <p:spPr>
          <a:xfrm>
            <a:off x="0" y="895010"/>
            <a:ext cx="9144000" cy="1098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3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Becoming a user</a:t>
            </a:r>
            <a:endParaRPr lang="sv-SE" sz="3500" b="1">
              <a:solidFill>
                <a:schemeClr val="bg1"/>
              </a:solidFill>
            </a:endParaRPr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DDF678A3-6988-3727-9F75-BE05D06F6335}"/>
              </a:ext>
            </a:extLst>
          </p:cNvPr>
          <p:cNvGrpSpPr/>
          <p:nvPr/>
        </p:nvGrpSpPr>
        <p:grpSpPr>
          <a:xfrm>
            <a:off x="944768" y="2295968"/>
            <a:ext cx="7254465" cy="1974191"/>
            <a:chOff x="1310244" y="2612254"/>
            <a:chExt cx="9826715" cy="1575748"/>
          </a:xfrm>
        </p:grpSpPr>
        <p:sp>
          <p:nvSpPr>
            <p:cNvPr id="11" name="Underrubrik 4">
              <a:extLst>
                <a:ext uri="{FF2B5EF4-FFF2-40B4-BE49-F238E27FC236}">
                  <a16:creationId xmlns:a16="http://schemas.microsoft.com/office/drawing/2014/main" id="{4A93FD91-291E-30B3-BE17-687E94744759}"/>
                </a:ext>
              </a:extLst>
            </p:cNvPr>
            <p:cNvSpPr txBox="1">
              <a:spLocks/>
            </p:cNvSpPr>
            <p:nvPr/>
          </p:nvSpPr>
          <p:spPr>
            <a:xfrm>
              <a:off x="6492841" y="2612254"/>
              <a:ext cx="4644118" cy="1575748"/>
            </a:xfrm>
            <a:prstGeom prst="rect">
              <a:avLst/>
            </a:prstGeom>
            <a:ln w="12700">
              <a:solidFill>
                <a:schemeClr val="accent3"/>
              </a:solidFill>
            </a:ln>
          </p:spPr>
          <p:txBody>
            <a:bodyPr vert="horz" lIns="360000" tIns="360000" rIns="360000" bIns="36000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5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412750">
                <a:lnSpc>
                  <a:spcPts val="1600"/>
                </a:lnSpc>
                <a:defRPr sz="30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lang="sv-SE" sz="1300">
                  <a:latin typeface="+mj-lt"/>
                </a:rPr>
                <a:t>As this is a service supplied </a:t>
              </a:r>
              <a:br>
                <a:rPr lang="sv-SE" sz="1300">
                  <a:latin typeface="+mj-lt"/>
                </a:rPr>
              </a:br>
              <a:r>
                <a:rPr lang="sv-SE" sz="1300">
                  <a:latin typeface="+mj-lt"/>
                </a:rPr>
                <a:t>within the paid membership of </a:t>
              </a:r>
              <a:br>
                <a:rPr lang="sv-SE" sz="1300">
                  <a:latin typeface="+mj-lt"/>
                </a:rPr>
              </a:br>
              <a:r>
                <a:rPr lang="sv-SE" sz="1300">
                  <a:latin typeface="+mj-lt"/>
                </a:rPr>
                <a:t>the collective agreement, we can provide our service free of charge.</a:t>
              </a:r>
            </a:p>
          </p:txBody>
        </p:sp>
        <p:sp>
          <p:nvSpPr>
            <p:cNvPr id="12" name="Underrubrik 4">
              <a:extLst>
                <a:ext uri="{FF2B5EF4-FFF2-40B4-BE49-F238E27FC236}">
                  <a16:creationId xmlns:a16="http://schemas.microsoft.com/office/drawing/2014/main" id="{C31C0A5E-3348-CCCA-8F76-253FF446E2B1}"/>
                </a:ext>
              </a:extLst>
            </p:cNvPr>
            <p:cNvSpPr txBox="1">
              <a:spLocks/>
            </p:cNvSpPr>
            <p:nvPr/>
          </p:nvSpPr>
          <p:spPr>
            <a:xfrm>
              <a:off x="1310244" y="2612254"/>
              <a:ext cx="4488873" cy="1575748"/>
            </a:xfrm>
            <a:prstGeom prst="rect">
              <a:avLst/>
            </a:prstGeom>
            <a:ln w="12700">
              <a:solidFill>
                <a:schemeClr val="accent3"/>
              </a:solidFill>
            </a:ln>
          </p:spPr>
          <p:txBody>
            <a:bodyPr vert="horz" lIns="360000" tIns="360000" rIns="360000" bIns="36000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ts val="25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412750">
                <a:lnSpc>
                  <a:spcPts val="1600"/>
                </a:lnSpc>
                <a:defRPr sz="30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lang="sv-SE" sz="1300">
                  <a:latin typeface="+mj-lt"/>
                </a:rPr>
                <a:t>All companies with any type of Swedish operation that have a Swedish collective agreement </a:t>
              </a:r>
              <a:br>
                <a:rPr lang="sv-SE" sz="1300">
                  <a:latin typeface="+mj-lt"/>
                </a:rPr>
              </a:br>
              <a:r>
                <a:rPr lang="sv-SE" sz="1300">
                  <a:latin typeface="+mj-lt"/>
                </a:rPr>
                <a:t>can use our system. </a:t>
              </a:r>
            </a:p>
          </p:txBody>
        </p:sp>
      </p:grp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148AFAC3-7DFA-327D-E0A3-82C4B76299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rcRect/>
          <a:stretch/>
        </p:blipFill>
        <p:spPr>
          <a:xfrm>
            <a:off x="4105656" y="4562032"/>
            <a:ext cx="932688" cy="11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6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 14">
            <a:extLst>
              <a:ext uri="{FF2B5EF4-FFF2-40B4-BE49-F238E27FC236}">
                <a16:creationId xmlns:a16="http://schemas.microsoft.com/office/drawing/2014/main" id="{BD903B8E-B845-5BDB-D99A-4C3CE478CC71}"/>
              </a:ext>
            </a:extLst>
          </p:cNvPr>
          <p:cNvGrpSpPr/>
          <p:nvPr/>
        </p:nvGrpSpPr>
        <p:grpSpPr>
          <a:xfrm>
            <a:off x="3657601" y="0"/>
            <a:ext cx="1828799" cy="561426"/>
            <a:chOff x="1061573" y="311747"/>
            <a:chExt cx="6339841" cy="2588346"/>
          </a:xfrm>
          <a:solidFill>
            <a:schemeClr val="bg1"/>
          </a:solidFill>
        </p:grpSpPr>
        <p:sp>
          <p:nvSpPr>
            <p:cNvPr id="16" name="Triangel 15">
              <a:extLst>
                <a:ext uri="{FF2B5EF4-FFF2-40B4-BE49-F238E27FC236}">
                  <a16:creationId xmlns:a16="http://schemas.microsoft.com/office/drawing/2014/main" id="{BA24A54A-17EB-C0BE-FB13-1AA761750721}"/>
                </a:ext>
              </a:extLst>
            </p:cNvPr>
            <p:cNvSpPr/>
            <p:nvPr/>
          </p:nvSpPr>
          <p:spPr>
            <a:xfrm rot="10800000">
              <a:off x="1061573" y="1638939"/>
              <a:ext cx="6339841" cy="1261154"/>
            </a:xfrm>
            <a:prstGeom prst="triangle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v-SE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FB6511B6-F365-8DF8-985F-210C48ACCF08}"/>
                </a:ext>
              </a:extLst>
            </p:cNvPr>
            <p:cNvSpPr/>
            <p:nvPr/>
          </p:nvSpPr>
          <p:spPr>
            <a:xfrm rot="5400000">
              <a:off x="3569322" y="-2196002"/>
              <a:ext cx="1324343" cy="633984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v-SE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7" name="textruta 6">
            <a:extLst>
              <a:ext uri="{FF2B5EF4-FFF2-40B4-BE49-F238E27FC236}">
                <a16:creationId xmlns:a16="http://schemas.microsoft.com/office/drawing/2014/main" id="{8493B12F-141F-0DC6-2DD5-DE61EC54201C}"/>
              </a:ext>
            </a:extLst>
          </p:cNvPr>
          <p:cNvSpPr txBox="1"/>
          <p:nvPr/>
        </p:nvSpPr>
        <p:spPr>
          <a:xfrm>
            <a:off x="3657600" y="81327"/>
            <a:ext cx="1828800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sv-SE" sz="10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</a:p>
        </p:txBody>
      </p:sp>
      <p:sp>
        <p:nvSpPr>
          <p:cNvPr id="9" name="Rubrik 3">
            <a:extLst>
              <a:ext uri="{FF2B5EF4-FFF2-40B4-BE49-F238E27FC236}">
                <a16:creationId xmlns:a16="http://schemas.microsoft.com/office/drawing/2014/main" id="{A020E627-9279-090A-F8BB-4DA778E0B441}"/>
              </a:ext>
            </a:extLst>
          </p:cNvPr>
          <p:cNvSpPr txBox="1">
            <a:spLocks/>
          </p:cNvSpPr>
          <p:nvPr/>
        </p:nvSpPr>
        <p:spPr>
          <a:xfrm>
            <a:off x="0" y="895010"/>
            <a:ext cx="9144000" cy="1098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3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 to learn more?</a:t>
            </a:r>
            <a:endParaRPr lang="sv-SE" sz="3500" b="1">
              <a:solidFill>
                <a:schemeClr val="bg1"/>
              </a:solidFill>
            </a:endParaRPr>
          </a:p>
        </p:txBody>
      </p:sp>
      <p:sp>
        <p:nvSpPr>
          <p:cNvPr id="10" name="Underrubrik 17">
            <a:extLst>
              <a:ext uri="{FF2B5EF4-FFF2-40B4-BE49-F238E27FC236}">
                <a16:creationId xmlns:a16="http://schemas.microsoft.com/office/drawing/2014/main" id="{E5C3F34A-8A2D-78E1-3049-735A1D303E93}"/>
              </a:ext>
            </a:extLst>
          </p:cNvPr>
          <p:cNvSpPr txBox="1">
            <a:spLocks/>
          </p:cNvSpPr>
          <p:nvPr/>
        </p:nvSpPr>
        <p:spPr>
          <a:xfrm>
            <a:off x="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v-SE" sz="2000">
              <a:latin typeface="+mj-lt"/>
            </a:endParaRPr>
          </a:p>
          <a:p>
            <a:pPr marL="0" indent="0">
              <a:buNone/>
            </a:pPr>
            <a:br>
              <a:rPr lang="sv-SE" sz="2000">
                <a:latin typeface="+mj-lt"/>
              </a:rPr>
            </a:br>
            <a:br>
              <a:rPr lang="sv-SE" sz="2000">
                <a:latin typeface="+mj-lt"/>
              </a:rPr>
            </a:br>
            <a:endParaRPr lang="sv-SE" sz="2000">
              <a:latin typeface="+mj-lt"/>
            </a:endParaRPr>
          </a:p>
          <a:p>
            <a:pPr marL="0" indent="0">
              <a:buNone/>
            </a:pPr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2600828A-3048-1CD8-9137-C9AC942ED294}"/>
              </a:ext>
            </a:extLst>
          </p:cNvPr>
          <p:cNvSpPr txBox="1"/>
          <p:nvPr/>
        </p:nvSpPr>
        <p:spPr>
          <a:xfrm>
            <a:off x="2750622" y="3653476"/>
            <a:ext cx="3642756" cy="468000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sv-SE" sz="1500">
                <a:solidFill>
                  <a:schemeClr val="bg1"/>
                </a:solidFill>
                <a:latin typeface="+mj-lt"/>
              </a:rPr>
              <a:t>https://iasystemet.se/en/ </a:t>
            </a:r>
          </a:p>
        </p:txBody>
      </p:sp>
      <p:sp>
        <p:nvSpPr>
          <p:cNvPr id="14" name="Underrubrik 17">
            <a:extLst>
              <a:ext uri="{FF2B5EF4-FFF2-40B4-BE49-F238E27FC236}">
                <a16:creationId xmlns:a16="http://schemas.microsoft.com/office/drawing/2014/main" id="{CD7724FA-9A26-2505-E7E2-DDD49CF9046A}"/>
              </a:ext>
            </a:extLst>
          </p:cNvPr>
          <p:cNvSpPr txBox="1">
            <a:spLocks/>
          </p:cNvSpPr>
          <p:nvPr/>
        </p:nvSpPr>
        <p:spPr>
          <a:xfrm>
            <a:off x="0" y="3141849"/>
            <a:ext cx="9144000" cy="444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500" dirty="0" err="1">
                <a:latin typeface="+mj-lt"/>
              </a:rPr>
              <a:t>Please</a:t>
            </a:r>
            <a:r>
              <a:rPr lang="sv-SE" sz="1500" dirty="0">
                <a:latin typeface="+mj-lt"/>
              </a:rPr>
              <a:t> visit </a:t>
            </a:r>
            <a:r>
              <a:rPr lang="sv-SE" sz="1500" dirty="0" err="1">
                <a:latin typeface="+mj-lt"/>
              </a:rPr>
              <a:t>our</a:t>
            </a:r>
            <a:r>
              <a:rPr lang="sv-SE" sz="1500" dirty="0">
                <a:latin typeface="+mj-lt"/>
              </a:rPr>
              <a:t> site </a:t>
            </a:r>
          </a:p>
          <a:p>
            <a:endParaRPr lang="sv-SE" sz="1800" dirty="0">
              <a:latin typeface="+mj-lt"/>
            </a:endParaRPr>
          </a:p>
          <a:p>
            <a:endParaRPr lang="sv-SE" sz="1800" dirty="0">
              <a:latin typeface="+mj-lt"/>
            </a:endParaRPr>
          </a:p>
          <a:p>
            <a:endParaRPr lang="sv-SE" sz="1800" dirty="0"/>
          </a:p>
        </p:txBody>
      </p:sp>
    </p:spTree>
    <p:extLst>
      <p:ext uri="{BB962C8B-B14F-4D97-AF65-F5344CB8AC3E}">
        <p14:creationId xmlns:p14="http://schemas.microsoft.com/office/powerpoint/2010/main" val="375717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EDF021D6-B3D9-76AC-536E-CE04682A5D35}"/>
              </a:ext>
            </a:extLst>
          </p:cNvPr>
          <p:cNvSpPr txBox="1"/>
          <p:nvPr/>
        </p:nvSpPr>
        <p:spPr>
          <a:xfrm>
            <a:off x="2046087" y="802875"/>
            <a:ext cx="5051827" cy="6341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2438338"/>
            <a:r>
              <a:rPr lang="sv-SE" sz="3000" b="1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sv-SE" sz="3000" b="1" spc="6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IA SYSTEM</a:t>
            </a:r>
            <a:endParaRPr kumimoji="0" lang="sv-SE" sz="3000" b="0" i="0" u="none" strike="noStrike" cap="none" spc="60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7" name="Rektangel 17">
            <a:extLst>
              <a:ext uri="{FF2B5EF4-FFF2-40B4-BE49-F238E27FC236}">
                <a16:creationId xmlns:a16="http://schemas.microsoft.com/office/drawing/2014/main" id="{8795A609-3A99-A1CC-5B1C-4ACFF5CF1E7D}"/>
              </a:ext>
            </a:extLst>
          </p:cNvPr>
          <p:cNvSpPr/>
          <p:nvPr/>
        </p:nvSpPr>
        <p:spPr>
          <a:xfrm rot="5400000">
            <a:off x="3151984" y="-1594862"/>
            <a:ext cx="2840033" cy="5429607"/>
          </a:xfrm>
          <a:custGeom>
            <a:avLst/>
            <a:gdLst>
              <a:gd name="connsiteX0" fmla="*/ 0 w 5727843"/>
              <a:gd name="connsiteY0" fmla="*/ 0 h 5429607"/>
              <a:gd name="connsiteX1" fmla="*/ 5727843 w 5727843"/>
              <a:gd name="connsiteY1" fmla="*/ 0 h 5429607"/>
              <a:gd name="connsiteX2" fmla="*/ 5727843 w 5727843"/>
              <a:gd name="connsiteY2" fmla="*/ 5429607 h 5429607"/>
              <a:gd name="connsiteX3" fmla="*/ 0 w 5727843"/>
              <a:gd name="connsiteY3" fmla="*/ 5429607 h 5429607"/>
              <a:gd name="connsiteX4" fmla="*/ 0 w 5727843"/>
              <a:gd name="connsiteY4" fmla="*/ 0 h 5429607"/>
              <a:gd name="connsiteX0" fmla="*/ 1678488 w 5727843"/>
              <a:gd name="connsiteY0" fmla="*/ 25052 h 5429607"/>
              <a:gd name="connsiteX1" fmla="*/ 5727843 w 5727843"/>
              <a:gd name="connsiteY1" fmla="*/ 0 h 5429607"/>
              <a:gd name="connsiteX2" fmla="*/ 5727843 w 5727843"/>
              <a:gd name="connsiteY2" fmla="*/ 5429607 h 5429607"/>
              <a:gd name="connsiteX3" fmla="*/ 0 w 5727843"/>
              <a:gd name="connsiteY3" fmla="*/ 5429607 h 5429607"/>
              <a:gd name="connsiteX4" fmla="*/ 1678488 w 5727843"/>
              <a:gd name="connsiteY4" fmla="*/ 25052 h 5429607"/>
              <a:gd name="connsiteX0" fmla="*/ 12526 w 4061881"/>
              <a:gd name="connsiteY0" fmla="*/ 25052 h 5442133"/>
              <a:gd name="connsiteX1" fmla="*/ 4061881 w 4061881"/>
              <a:gd name="connsiteY1" fmla="*/ 0 h 5442133"/>
              <a:gd name="connsiteX2" fmla="*/ 4061881 w 4061881"/>
              <a:gd name="connsiteY2" fmla="*/ 5429607 h 5442133"/>
              <a:gd name="connsiteX3" fmla="*/ 0 w 4061881"/>
              <a:gd name="connsiteY3" fmla="*/ 5442133 h 5442133"/>
              <a:gd name="connsiteX4" fmla="*/ 12526 w 4061881"/>
              <a:gd name="connsiteY4" fmla="*/ 25052 h 5442133"/>
              <a:gd name="connsiteX0" fmla="*/ 315984 w 4365339"/>
              <a:gd name="connsiteY0" fmla="*/ 25052 h 5442133"/>
              <a:gd name="connsiteX1" fmla="*/ 4365339 w 4365339"/>
              <a:gd name="connsiteY1" fmla="*/ 0 h 5442133"/>
              <a:gd name="connsiteX2" fmla="*/ 4365339 w 4365339"/>
              <a:gd name="connsiteY2" fmla="*/ 5429607 h 5442133"/>
              <a:gd name="connsiteX3" fmla="*/ 303458 w 4365339"/>
              <a:gd name="connsiteY3" fmla="*/ 5442133 h 5442133"/>
              <a:gd name="connsiteX4" fmla="*/ 297155 w 4365339"/>
              <a:gd name="connsiteY4" fmla="*/ 2736818 h 5442133"/>
              <a:gd name="connsiteX5" fmla="*/ 315984 w 4365339"/>
              <a:gd name="connsiteY5" fmla="*/ 25052 h 5442133"/>
              <a:gd name="connsiteX0" fmla="*/ 155874 w 4205229"/>
              <a:gd name="connsiteY0" fmla="*/ 25052 h 5442133"/>
              <a:gd name="connsiteX1" fmla="*/ 4205229 w 4205229"/>
              <a:gd name="connsiteY1" fmla="*/ 0 h 5442133"/>
              <a:gd name="connsiteX2" fmla="*/ 4205229 w 4205229"/>
              <a:gd name="connsiteY2" fmla="*/ 5429607 h 5442133"/>
              <a:gd name="connsiteX3" fmla="*/ 143348 w 4205229"/>
              <a:gd name="connsiteY3" fmla="*/ 5442133 h 5442133"/>
              <a:gd name="connsiteX4" fmla="*/ 1414699 w 4205229"/>
              <a:gd name="connsiteY4" fmla="*/ 2724292 h 5442133"/>
              <a:gd name="connsiteX5" fmla="*/ 155874 w 4205229"/>
              <a:gd name="connsiteY5" fmla="*/ 25052 h 5442133"/>
              <a:gd name="connsiteX0" fmla="*/ 201704 w 4251059"/>
              <a:gd name="connsiteY0" fmla="*/ 25052 h 5442133"/>
              <a:gd name="connsiteX1" fmla="*/ 4251059 w 4251059"/>
              <a:gd name="connsiteY1" fmla="*/ 0 h 5442133"/>
              <a:gd name="connsiteX2" fmla="*/ 4251059 w 4251059"/>
              <a:gd name="connsiteY2" fmla="*/ 5429607 h 5442133"/>
              <a:gd name="connsiteX3" fmla="*/ 189178 w 4251059"/>
              <a:gd name="connsiteY3" fmla="*/ 5442133 h 5442133"/>
              <a:gd name="connsiteX4" fmla="*/ 1460529 w 4251059"/>
              <a:gd name="connsiteY4" fmla="*/ 2724292 h 5442133"/>
              <a:gd name="connsiteX5" fmla="*/ 201704 w 4251059"/>
              <a:gd name="connsiteY5" fmla="*/ 25052 h 5442133"/>
              <a:gd name="connsiteX0" fmla="*/ 155174 w 4204529"/>
              <a:gd name="connsiteY0" fmla="*/ 25052 h 5442133"/>
              <a:gd name="connsiteX1" fmla="*/ 4204529 w 4204529"/>
              <a:gd name="connsiteY1" fmla="*/ 0 h 5442133"/>
              <a:gd name="connsiteX2" fmla="*/ 4204529 w 4204529"/>
              <a:gd name="connsiteY2" fmla="*/ 5429607 h 5442133"/>
              <a:gd name="connsiteX3" fmla="*/ 142648 w 4204529"/>
              <a:gd name="connsiteY3" fmla="*/ 5442133 h 5442133"/>
              <a:gd name="connsiteX4" fmla="*/ 1413999 w 4204529"/>
              <a:gd name="connsiteY4" fmla="*/ 2724292 h 5442133"/>
              <a:gd name="connsiteX5" fmla="*/ 155174 w 4204529"/>
              <a:gd name="connsiteY5" fmla="*/ 25052 h 5442133"/>
              <a:gd name="connsiteX0" fmla="*/ 201766 w 4251121"/>
              <a:gd name="connsiteY0" fmla="*/ 25052 h 5442133"/>
              <a:gd name="connsiteX1" fmla="*/ 4251121 w 4251121"/>
              <a:gd name="connsiteY1" fmla="*/ 0 h 5442133"/>
              <a:gd name="connsiteX2" fmla="*/ 4251121 w 4251121"/>
              <a:gd name="connsiteY2" fmla="*/ 5429607 h 5442133"/>
              <a:gd name="connsiteX3" fmla="*/ 189240 w 4251121"/>
              <a:gd name="connsiteY3" fmla="*/ 5442133 h 5442133"/>
              <a:gd name="connsiteX4" fmla="*/ 1460591 w 4251121"/>
              <a:gd name="connsiteY4" fmla="*/ 2724292 h 5442133"/>
              <a:gd name="connsiteX5" fmla="*/ 201766 w 4251121"/>
              <a:gd name="connsiteY5" fmla="*/ 25052 h 5442133"/>
              <a:gd name="connsiteX0" fmla="*/ 144572 w 4193927"/>
              <a:gd name="connsiteY0" fmla="*/ 25052 h 5442133"/>
              <a:gd name="connsiteX1" fmla="*/ 4193927 w 4193927"/>
              <a:gd name="connsiteY1" fmla="*/ 0 h 5442133"/>
              <a:gd name="connsiteX2" fmla="*/ 4193927 w 4193927"/>
              <a:gd name="connsiteY2" fmla="*/ 5429607 h 5442133"/>
              <a:gd name="connsiteX3" fmla="*/ 132046 w 4193927"/>
              <a:gd name="connsiteY3" fmla="*/ 5442133 h 5442133"/>
              <a:gd name="connsiteX4" fmla="*/ 1403397 w 4193927"/>
              <a:gd name="connsiteY4" fmla="*/ 2724292 h 5442133"/>
              <a:gd name="connsiteX5" fmla="*/ 144572 w 4193927"/>
              <a:gd name="connsiteY5" fmla="*/ 25052 h 5442133"/>
              <a:gd name="connsiteX0" fmla="*/ 144572 w 4193927"/>
              <a:gd name="connsiteY0" fmla="*/ 25052 h 5442133"/>
              <a:gd name="connsiteX1" fmla="*/ 4193927 w 4193927"/>
              <a:gd name="connsiteY1" fmla="*/ 0 h 5442133"/>
              <a:gd name="connsiteX2" fmla="*/ 4193927 w 4193927"/>
              <a:gd name="connsiteY2" fmla="*/ 5429607 h 5442133"/>
              <a:gd name="connsiteX3" fmla="*/ 132046 w 4193927"/>
              <a:gd name="connsiteY3" fmla="*/ 5442133 h 5442133"/>
              <a:gd name="connsiteX4" fmla="*/ 1403397 w 4193927"/>
              <a:gd name="connsiteY4" fmla="*/ 2724292 h 5442133"/>
              <a:gd name="connsiteX5" fmla="*/ 144572 w 4193927"/>
              <a:gd name="connsiteY5" fmla="*/ 25052 h 5442133"/>
              <a:gd name="connsiteX0" fmla="*/ 12526 w 4061881"/>
              <a:gd name="connsiteY0" fmla="*/ 25052 h 5442133"/>
              <a:gd name="connsiteX1" fmla="*/ 4061881 w 4061881"/>
              <a:gd name="connsiteY1" fmla="*/ 0 h 5442133"/>
              <a:gd name="connsiteX2" fmla="*/ 4061881 w 4061881"/>
              <a:gd name="connsiteY2" fmla="*/ 5429607 h 5442133"/>
              <a:gd name="connsiteX3" fmla="*/ 0 w 4061881"/>
              <a:gd name="connsiteY3" fmla="*/ 5442133 h 5442133"/>
              <a:gd name="connsiteX4" fmla="*/ 1271351 w 4061881"/>
              <a:gd name="connsiteY4" fmla="*/ 2724292 h 5442133"/>
              <a:gd name="connsiteX5" fmla="*/ 12526 w 4061881"/>
              <a:gd name="connsiteY5" fmla="*/ 25052 h 5442133"/>
              <a:gd name="connsiteX0" fmla="*/ 166906 w 4061881"/>
              <a:gd name="connsiteY0" fmla="*/ 13177 h 5442133"/>
              <a:gd name="connsiteX1" fmla="*/ 4061881 w 4061881"/>
              <a:gd name="connsiteY1" fmla="*/ 0 h 5442133"/>
              <a:gd name="connsiteX2" fmla="*/ 4061881 w 4061881"/>
              <a:gd name="connsiteY2" fmla="*/ 5429607 h 5442133"/>
              <a:gd name="connsiteX3" fmla="*/ 0 w 4061881"/>
              <a:gd name="connsiteY3" fmla="*/ 5442133 h 5442133"/>
              <a:gd name="connsiteX4" fmla="*/ 1271351 w 4061881"/>
              <a:gd name="connsiteY4" fmla="*/ 2724292 h 5442133"/>
              <a:gd name="connsiteX5" fmla="*/ 166906 w 4061881"/>
              <a:gd name="connsiteY5" fmla="*/ 13177 h 5442133"/>
              <a:gd name="connsiteX0" fmla="*/ 0 w 3894975"/>
              <a:gd name="connsiteY0" fmla="*/ 13177 h 5454009"/>
              <a:gd name="connsiteX1" fmla="*/ 3894975 w 3894975"/>
              <a:gd name="connsiteY1" fmla="*/ 0 h 5454009"/>
              <a:gd name="connsiteX2" fmla="*/ 3894975 w 3894975"/>
              <a:gd name="connsiteY2" fmla="*/ 5429607 h 5454009"/>
              <a:gd name="connsiteX3" fmla="*/ 11224 w 3894975"/>
              <a:gd name="connsiteY3" fmla="*/ 5454009 h 5454009"/>
              <a:gd name="connsiteX4" fmla="*/ 1104445 w 3894975"/>
              <a:gd name="connsiteY4" fmla="*/ 2724292 h 5454009"/>
              <a:gd name="connsiteX5" fmla="*/ 0 w 3894975"/>
              <a:gd name="connsiteY5" fmla="*/ 13177 h 5454009"/>
              <a:gd name="connsiteX0" fmla="*/ 0 w 3896937"/>
              <a:gd name="connsiteY0" fmla="*/ 13177 h 5454009"/>
              <a:gd name="connsiteX1" fmla="*/ 3894975 w 3896937"/>
              <a:gd name="connsiteY1" fmla="*/ 0 h 5454009"/>
              <a:gd name="connsiteX2" fmla="*/ 3896937 w 3896937"/>
              <a:gd name="connsiteY2" fmla="*/ 2623759 h 5454009"/>
              <a:gd name="connsiteX3" fmla="*/ 3894975 w 3896937"/>
              <a:gd name="connsiteY3" fmla="*/ 5429607 h 5454009"/>
              <a:gd name="connsiteX4" fmla="*/ 11224 w 3896937"/>
              <a:gd name="connsiteY4" fmla="*/ 5454009 h 5454009"/>
              <a:gd name="connsiteX5" fmla="*/ 1104445 w 3896937"/>
              <a:gd name="connsiteY5" fmla="*/ 2724292 h 5454009"/>
              <a:gd name="connsiteX6" fmla="*/ 0 w 3896937"/>
              <a:gd name="connsiteY6" fmla="*/ 13177 h 5454009"/>
              <a:gd name="connsiteX0" fmla="*/ 0 w 4965716"/>
              <a:gd name="connsiteY0" fmla="*/ 13177 h 5454009"/>
              <a:gd name="connsiteX1" fmla="*/ 3894975 w 4965716"/>
              <a:gd name="connsiteY1" fmla="*/ 0 h 5454009"/>
              <a:gd name="connsiteX2" fmla="*/ 4965716 w 4965716"/>
              <a:gd name="connsiteY2" fmla="*/ 2659385 h 5454009"/>
              <a:gd name="connsiteX3" fmla="*/ 3894975 w 4965716"/>
              <a:gd name="connsiteY3" fmla="*/ 5429607 h 5454009"/>
              <a:gd name="connsiteX4" fmla="*/ 11224 w 4965716"/>
              <a:gd name="connsiteY4" fmla="*/ 5454009 h 5454009"/>
              <a:gd name="connsiteX5" fmla="*/ 1104445 w 4965716"/>
              <a:gd name="connsiteY5" fmla="*/ 2724292 h 5454009"/>
              <a:gd name="connsiteX6" fmla="*/ 0 w 4965716"/>
              <a:gd name="connsiteY6" fmla="*/ 13177 h 5454009"/>
              <a:gd name="connsiteX0" fmla="*/ 12527 w 4978243"/>
              <a:gd name="connsiteY0" fmla="*/ 13177 h 5430259"/>
              <a:gd name="connsiteX1" fmla="*/ 3907502 w 4978243"/>
              <a:gd name="connsiteY1" fmla="*/ 0 h 5430259"/>
              <a:gd name="connsiteX2" fmla="*/ 4978243 w 4978243"/>
              <a:gd name="connsiteY2" fmla="*/ 2659385 h 5430259"/>
              <a:gd name="connsiteX3" fmla="*/ 3907502 w 4978243"/>
              <a:gd name="connsiteY3" fmla="*/ 5429607 h 5430259"/>
              <a:gd name="connsiteX4" fmla="*/ 0 w 4978243"/>
              <a:gd name="connsiteY4" fmla="*/ 5430259 h 5430259"/>
              <a:gd name="connsiteX5" fmla="*/ 1116972 w 4978243"/>
              <a:gd name="connsiteY5" fmla="*/ 2724292 h 5430259"/>
              <a:gd name="connsiteX6" fmla="*/ 12527 w 4978243"/>
              <a:gd name="connsiteY6" fmla="*/ 13177 h 5430259"/>
              <a:gd name="connsiteX0" fmla="*/ 0 w 4965716"/>
              <a:gd name="connsiteY0" fmla="*/ 13177 h 5442134"/>
              <a:gd name="connsiteX1" fmla="*/ 3894975 w 4965716"/>
              <a:gd name="connsiteY1" fmla="*/ 0 h 5442134"/>
              <a:gd name="connsiteX2" fmla="*/ 4965716 w 4965716"/>
              <a:gd name="connsiteY2" fmla="*/ 2659385 h 5442134"/>
              <a:gd name="connsiteX3" fmla="*/ 3894975 w 4965716"/>
              <a:gd name="connsiteY3" fmla="*/ 5429607 h 5442134"/>
              <a:gd name="connsiteX4" fmla="*/ 23099 w 4965716"/>
              <a:gd name="connsiteY4" fmla="*/ 5442134 h 5442134"/>
              <a:gd name="connsiteX5" fmla="*/ 1104445 w 4965716"/>
              <a:gd name="connsiteY5" fmla="*/ 2724292 h 5442134"/>
              <a:gd name="connsiteX6" fmla="*/ 0 w 4965716"/>
              <a:gd name="connsiteY6" fmla="*/ 13177 h 5442134"/>
              <a:gd name="connsiteX0" fmla="*/ 0 w 4965716"/>
              <a:gd name="connsiteY0" fmla="*/ 13177 h 5430258"/>
              <a:gd name="connsiteX1" fmla="*/ 3894975 w 4965716"/>
              <a:gd name="connsiteY1" fmla="*/ 0 h 5430258"/>
              <a:gd name="connsiteX2" fmla="*/ 4965716 w 4965716"/>
              <a:gd name="connsiteY2" fmla="*/ 2659385 h 5430258"/>
              <a:gd name="connsiteX3" fmla="*/ 3894975 w 4965716"/>
              <a:gd name="connsiteY3" fmla="*/ 5429607 h 5430258"/>
              <a:gd name="connsiteX4" fmla="*/ 34975 w 4965716"/>
              <a:gd name="connsiteY4" fmla="*/ 5430258 h 5430258"/>
              <a:gd name="connsiteX5" fmla="*/ 1104445 w 4965716"/>
              <a:gd name="connsiteY5" fmla="*/ 2724292 h 5430258"/>
              <a:gd name="connsiteX6" fmla="*/ 0 w 4965716"/>
              <a:gd name="connsiteY6" fmla="*/ 13177 h 5430258"/>
              <a:gd name="connsiteX0" fmla="*/ 651 w 4930741"/>
              <a:gd name="connsiteY0" fmla="*/ 36927 h 5430258"/>
              <a:gd name="connsiteX1" fmla="*/ 3860000 w 4930741"/>
              <a:gd name="connsiteY1" fmla="*/ 0 h 5430258"/>
              <a:gd name="connsiteX2" fmla="*/ 4930741 w 4930741"/>
              <a:gd name="connsiteY2" fmla="*/ 2659385 h 5430258"/>
              <a:gd name="connsiteX3" fmla="*/ 3860000 w 4930741"/>
              <a:gd name="connsiteY3" fmla="*/ 5429607 h 5430258"/>
              <a:gd name="connsiteX4" fmla="*/ 0 w 4930741"/>
              <a:gd name="connsiteY4" fmla="*/ 5430258 h 5430258"/>
              <a:gd name="connsiteX5" fmla="*/ 1069470 w 4930741"/>
              <a:gd name="connsiteY5" fmla="*/ 2724292 h 5430258"/>
              <a:gd name="connsiteX6" fmla="*/ 651 w 4930741"/>
              <a:gd name="connsiteY6" fmla="*/ 36927 h 5430258"/>
              <a:gd name="connsiteX0" fmla="*/ 24402 w 4930741"/>
              <a:gd name="connsiteY0" fmla="*/ 13177 h 5430258"/>
              <a:gd name="connsiteX1" fmla="*/ 3860000 w 4930741"/>
              <a:gd name="connsiteY1" fmla="*/ 0 h 5430258"/>
              <a:gd name="connsiteX2" fmla="*/ 4930741 w 4930741"/>
              <a:gd name="connsiteY2" fmla="*/ 2659385 h 5430258"/>
              <a:gd name="connsiteX3" fmla="*/ 3860000 w 4930741"/>
              <a:gd name="connsiteY3" fmla="*/ 5429607 h 5430258"/>
              <a:gd name="connsiteX4" fmla="*/ 0 w 4930741"/>
              <a:gd name="connsiteY4" fmla="*/ 5430258 h 5430258"/>
              <a:gd name="connsiteX5" fmla="*/ 1069470 w 4930741"/>
              <a:gd name="connsiteY5" fmla="*/ 2724292 h 5430258"/>
              <a:gd name="connsiteX6" fmla="*/ 24402 w 4930741"/>
              <a:gd name="connsiteY6" fmla="*/ 13177 h 5430258"/>
              <a:gd name="connsiteX0" fmla="*/ 24402 w 4930741"/>
              <a:gd name="connsiteY0" fmla="*/ 13177 h 5430258"/>
              <a:gd name="connsiteX1" fmla="*/ 3860000 w 4930741"/>
              <a:gd name="connsiteY1" fmla="*/ 0 h 5430258"/>
              <a:gd name="connsiteX2" fmla="*/ 4930741 w 4930741"/>
              <a:gd name="connsiteY2" fmla="*/ 2659385 h 5430258"/>
              <a:gd name="connsiteX3" fmla="*/ 3860000 w 4930741"/>
              <a:gd name="connsiteY3" fmla="*/ 5429607 h 5430258"/>
              <a:gd name="connsiteX4" fmla="*/ 0 w 4930741"/>
              <a:gd name="connsiteY4" fmla="*/ 5430258 h 5430258"/>
              <a:gd name="connsiteX5" fmla="*/ 1069470 w 4930741"/>
              <a:gd name="connsiteY5" fmla="*/ 2724292 h 5430258"/>
              <a:gd name="connsiteX6" fmla="*/ 24402 w 4930741"/>
              <a:gd name="connsiteY6" fmla="*/ 13177 h 5430258"/>
              <a:gd name="connsiteX0" fmla="*/ 24402 w 4930741"/>
              <a:gd name="connsiteY0" fmla="*/ 13177 h 5430258"/>
              <a:gd name="connsiteX1" fmla="*/ 3860000 w 4930741"/>
              <a:gd name="connsiteY1" fmla="*/ 0 h 5430258"/>
              <a:gd name="connsiteX2" fmla="*/ 4930741 w 4930741"/>
              <a:gd name="connsiteY2" fmla="*/ 2659385 h 5430258"/>
              <a:gd name="connsiteX3" fmla="*/ 3860000 w 4930741"/>
              <a:gd name="connsiteY3" fmla="*/ 5429607 h 5430258"/>
              <a:gd name="connsiteX4" fmla="*/ 0 w 4930741"/>
              <a:gd name="connsiteY4" fmla="*/ 5430258 h 5430258"/>
              <a:gd name="connsiteX5" fmla="*/ 24402 w 4930741"/>
              <a:gd name="connsiteY5" fmla="*/ 13177 h 5430258"/>
              <a:gd name="connsiteX0" fmla="*/ 24402 w 4930741"/>
              <a:gd name="connsiteY0" fmla="*/ 13177 h 5456296"/>
              <a:gd name="connsiteX1" fmla="*/ 3860000 w 4930741"/>
              <a:gd name="connsiteY1" fmla="*/ 0 h 5456296"/>
              <a:gd name="connsiteX2" fmla="*/ 4930741 w 4930741"/>
              <a:gd name="connsiteY2" fmla="*/ 2659385 h 5456296"/>
              <a:gd name="connsiteX3" fmla="*/ 3860000 w 4930741"/>
              <a:gd name="connsiteY3" fmla="*/ 5429607 h 5456296"/>
              <a:gd name="connsiteX4" fmla="*/ 2149794 w 4930741"/>
              <a:gd name="connsiteY4" fmla="*/ 5456296 h 5456296"/>
              <a:gd name="connsiteX5" fmla="*/ 0 w 4930741"/>
              <a:gd name="connsiteY5" fmla="*/ 5430258 h 5456296"/>
              <a:gd name="connsiteX6" fmla="*/ 24402 w 4930741"/>
              <a:gd name="connsiteY6" fmla="*/ 13177 h 5456296"/>
              <a:gd name="connsiteX0" fmla="*/ 2149794 w 4930741"/>
              <a:gd name="connsiteY0" fmla="*/ 5456296 h 5547736"/>
              <a:gd name="connsiteX1" fmla="*/ 0 w 4930741"/>
              <a:gd name="connsiteY1" fmla="*/ 5430258 h 5547736"/>
              <a:gd name="connsiteX2" fmla="*/ 24402 w 4930741"/>
              <a:gd name="connsiteY2" fmla="*/ 13177 h 5547736"/>
              <a:gd name="connsiteX3" fmla="*/ 3860000 w 4930741"/>
              <a:gd name="connsiteY3" fmla="*/ 0 h 5547736"/>
              <a:gd name="connsiteX4" fmla="*/ 4930741 w 4930741"/>
              <a:gd name="connsiteY4" fmla="*/ 2659385 h 5547736"/>
              <a:gd name="connsiteX5" fmla="*/ 3860000 w 4930741"/>
              <a:gd name="connsiteY5" fmla="*/ 5429607 h 5547736"/>
              <a:gd name="connsiteX6" fmla="*/ 2241234 w 4930741"/>
              <a:gd name="connsiteY6" fmla="*/ 5547736 h 5547736"/>
              <a:gd name="connsiteX0" fmla="*/ 0 w 4930741"/>
              <a:gd name="connsiteY0" fmla="*/ 5430258 h 5547736"/>
              <a:gd name="connsiteX1" fmla="*/ 24402 w 4930741"/>
              <a:gd name="connsiteY1" fmla="*/ 13177 h 5547736"/>
              <a:gd name="connsiteX2" fmla="*/ 3860000 w 4930741"/>
              <a:gd name="connsiteY2" fmla="*/ 0 h 5547736"/>
              <a:gd name="connsiteX3" fmla="*/ 4930741 w 4930741"/>
              <a:gd name="connsiteY3" fmla="*/ 2659385 h 5547736"/>
              <a:gd name="connsiteX4" fmla="*/ 3860000 w 4930741"/>
              <a:gd name="connsiteY4" fmla="*/ 5429607 h 5547736"/>
              <a:gd name="connsiteX5" fmla="*/ 2241234 w 4930741"/>
              <a:gd name="connsiteY5" fmla="*/ 5547736 h 5547736"/>
              <a:gd name="connsiteX0" fmla="*/ 0 w 4906339"/>
              <a:gd name="connsiteY0" fmla="*/ 13177 h 5547736"/>
              <a:gd name="connsiteX1" fmla="*/ 3835598 w 4906339"/>
              <a:gd name="connsiteY1" fmla="*/ 0 h 5547736"/>
              <a:gd name="connsiteX2" fmla="*/ 4906339 w 4906339"/>
              <a:gd name="connsiteY2" fmla="*/ 2659385 h 5547736"/>
              <a:gd name="connsiteX3" fmla="*/ 3835598 w 4906339"/>
              <a:gd name="connsiteY3" fmla="*/ 5429607 h 5547736"/>
              <a:gd name="connsiteX4" fmla="*/ 2216832 w 4906339"/>
              <a:gd name="connsiteY4" fmla="*/ 5547736 h 5547736"/>
              <a:gd name="connsiteX0" fmla="*/ 0 w 2840033"/>
              <a:gd name="connsiteY0" fmla="*/ 1300 h 5547736"/>
              <a:gd name="connsiteX1" fmla="*/ 1769292 w 2840033"/>
              <a:gd name="connsiteY1" fmla="*/ 0 h 5547736"/>
              <a:gd name="connsiteX2" fmla="*/ 2840033 w 2840033"/>
              <a:gd name="connsiteY2" fmla="*/ 2659385 h 5547736"/>
              <a:gd name="connsiteX3" fmla="*/ 1769292 w 2840033"/>
              <a:gd name="connsiteY3" fmla="*/ 5429607 h 5547736"/>
              <a:gd name="connsiteX4" fmla="*/ 150526 w 2840033"/>
              <a:gd name="connsiteY4" fmla="*/ 5547736 h 5547736"/>
              <a:gd name="connsiteX0" fmla="*/ 0 w 2840033"/>
              <a:gd name="connsiteY0" fmla="*/ 1300 h 5440858"/>
              <a:gd name="connsiteX1" fmla="*/ 1769292 w 2840033"/>
              <a:gd name="connsiteY1" fmla="*/ 0 h 5440858"/>
              <a:gd name="connsiteX2" fmla="*/ 2840033 w 2840033"/>
              <a:gd name="connsiteY2" fmla="*/ 2659385 h 5440858"/>
              <a:gd name="connsiteX3" fmla="*/ 1769292 w 2840033"/>
              <a:gd name="connsiteY3" fmla="*/ 5429607 h 5440858"/>
              <a:gd name="connsiteX4" fmla="*/ 174278 w 2840033"/>
              <a:gd name="connsiteY4" fmla="*/ 5440858 h 5440858"/>
              <a:gd name="connsiteX0" fmla="*/ 0 w 2840033"/>
              <a:gd name="connsiteY0" fmla="*/ 1300 h 5429607"/>
              <a:gd name="connsiteX1" fmla="*/ 1769292 w 2840033"/>
              <a:gd name="connsiteY1" fmla="*/ 0 h 5429607"/>
              <a:gd name="connsiteX2" fmla="*/ 2840033 w 2840033"/>
              <a:gd name="connsiteY2" fmla="*/ 2659385 h 5429607"/>
              <a:gd name="connsiteX3" fmla="*/ 1769292 w 2840033"/>
              <a:gd name="connsiteY3" fmla="*/ 5429607 h 5429607"/>
              <a:gd name="connsiteX4" fmla="*/ 186155 w 2840033"/>
              <a:gd name="connsiteY4" fmla="*/ 5417107 h 5429607"/>
              <a:gd name="connsiteX0" fmla="*/ 0 w 2840033"/>
              <a:gd name="connsiteY0" fmla="*/ 1300 h 5429607"/>
              <a:gd name="connsiteX1" fmla="*/ 1769292 w 2840033"/>
              <a:gd name="connsiteY1" fmla="*/ 0 h 5429607"/>
              <a:gd name="connsiteX2" fmla="*/ 2840033 w 2840033"/>
              <a:gd name="connsiteY2" fmla="*/ 2659385 h 5429607"/>
              <a:gd name="connsiteX3" fmla="*/ 1769292 w 2840033"/>
              <a:gd name="connsiteY3" fmla="*/ 5429607 h 5429607"/>
              <a:gd name="connsiteX4" fmla="*/ 209906 w 2840033"/>
              <a:gd name="connsiteY4" fmla="*/ 5417107 h 5429607"/>
              <a:gd name="connsiteX0" fmla="*/ 0 w 2840033"/>
              <a:gd name="connsiteY0" fmla="*/ 1300 h 5429607"/>
              <a:gd name="connsiteX1" fmla="*/ 1769292 w 2840033"/>
              <a:gd name="connsiteY1" fmla="*/ 0 h 5429607"/>
              <a:gd name="connsiteX2" fmla="*/ 2840033 w 2840033"/>
              <a:gd name="connsiteY2" fmla="*/ 2659385 h 5429607"/>
              <a:gd name="connsiteX3" fmla="*/ 1769292 w 2840033"/>
              <a:gd name="connsiteY3" fmla="*/ 5429607 h 5429607"/>
              <a:gd name="connsiteX4" fmla="*/ 196796 w 2840033"/>
              <a:gd name="connsiteY4" fmla="*/ 5417107 h 5429607"/>
              <a:gd name="connsiteX0" fmla="*/ 0 w 2840033"/>
              <a:gd name="connsiteY0" fmla="*/ 1300 h 5436771"/>
              <a:gd name="connsiteX1" fmla="*/ 1769292 w 2840033"/>
              <a:gd name="connsiteY1" fmla="*/ 0 h 5436771"/>
              <a:gd name="connsiteX2" fmla="*/ 2840033 w 2840033"/>
              <a:gd name="connsiteY2" fmla="*/ 2659385 h 5436771"/>
              <a:gd name="connsiteX3" fmla="*/ 1769292 w 2840033"/>
              <a:gd name="connsiteY3" fmla="*/ 5429607 h 5436771"/>
              <a:gd name="connsiteX4" fmla="*/ 200073 w 2840033"/>
              <a:gd name="connsiteY4" fmla="*/ 5436771 h 5436771"/>
              <a:gd name="connsiteX0" fmla="*/ 0 w 2840033"/>
              <a:gd name="connsiteY0" fmla="*/ 1300 h 5429607"/>
              <a:gd name="connsiteX1" fmla="*/ 1769292 w 2840033"/>
              <a:gd name="connsiteY1" fmla="*/ 0 h 5429607"/>
              <a:gd name="connsiteX2" fmla="*/ 2840033 w 2840033"/>
              <a:gd name="connsiteY2" fmla="*/ 2659385 h 5429607"/>
              <a:gd name="connsiteX3" fmla="*/ 1769292 w 2840033"/>
              <a:gd name="connsiteY3" fmla="*/ 5429607 h 5429607"/>
              <a:gd name="connsiteX4" fmla="*/ 203351 w 2840033"/>
              <a:gd name="connsiteY4" fmla="*/ 5426938 h 5429607"/>
              <a:gd name="connsiteX0" fmla="*/ 101449 w 2941482"/>
              <a:gd name="connsiteY0" fmla="*/ 1300 h 5429607"/>
              <a:gd name="connsiteX1" fmla="*/ 1870741 w 2941482"/>
              <a:gd name="connsiteY1" fmla="*/ 0 h 5429607"/>
              <a:gd name="connsiteX2" fmla="*/ 2941482 w 2941482"/>
              <a:gd name="connsiteY2" fmla="*/ 2659385 h 5429607"/>
              <a:gd name="connsiteX3" fmla="*/ 1870741 w 2941482"/>
              <a:gd name="connsiteY3" fmla="*/ 5429607 h 5429607"/>
              <a:gd name="connsiteX4" fmla="*/ 0 w 2941482"/>
              <a:gd name="connsiteY4" fmla="*/ 5426938 h 5429607"/>
              <a:gd name="connsiteX0" fmla="*/ 0 w 2840033"/>
              <a:gd name="connsiteY0" fmla="*/ 1300 h 5429607"/>
              <a:gd name="connsiteX1" fmla="*/ 1769292 w 2840033"/>
              <a:gd name="connsiteY1" fmla="*/ 0 h 5429607"/>
              <a:gd name="connsiteX2" fmla="*/ 2840033 w 2840033"/>
              <a:gd name="connsiteY2" fmla="*/ 2659385 h 5429607"/>
              <a:gd name="connsiteX3" fmla="*/ 1769292 w 2840033"/>
              <a:gd name="connsiteY3" fmla="*/ 5429607 h 5429607"/>
              <a:gd name="connsiteX4" fmla="*/ 50953 w 2840033"/>
              <a:gd name="connsiteY4" fmla="*/ 5426938 h 5429607"/>
              <a:gd name="connsiteX0" fmla="*/ 0 w 2840033"/>
              <a:gd name="connsiteY0" fmla="*/ 1300 h 5429607"/>
              <a:gd name="connsiteX1" fmla="*/ 1769292 w 2840033"/>
              <a:gd name="connsiteY1" fmla="*/ 0 h 5429607"/>
              <a:gd name="connsiteX2" fmla="*/ 2840033 w 2840033"/>
              <a:gd name="connsiteY2" fmla="*/ 2659385 h 5429607"/>
              <a:gd name="connsiteX3" fmla="*/ 1769292 w 2840033"/>
              <a:gd name="connsiteY3" fmla="*/ 5429607 h 5429607"/>
              <a:gd name="connsiteX4" fmla="*/ 153 w 2840033"/>
              <a:gd name="connsiteY4" fmla="*/ 5426938 h 5429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0033" h="5429607">
                <a:moveTo>
                  <a:pt x="0" y="1300"/>
                </a:moveTo>
                <a:lnTo>
                  <a:pt x="1769292" y="0"/>
                </a:lnTo>
                <a:lnTo>
                  <a:pt x="2840033" y="2659385"/>
                </a:lnTo>
                <a:lnTo>
                  <a:pt x="1769292" y="5429607"/>
                </a:lnTo>
                <a:lnTo>
                  <a:pt x="153" y="5426938"/>
                </a:lnTo>
              </a:path>
            </a:pathLst>
          </a:custGeom>
          <a:noFill/>
          <a:ln w="127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Underrubrik 4">
            <a:extLst>
              <a:ext uri="{FF2B5EF4-FFF2-40B4-BE49-F238E27FC236}">
                <a16:creationId xmlns:a16="http://schemas.microsoft.com/office/drawing/2014/main" id="{CA529C4D-237B-FFDE-5C36-2CC9330509E1}"/>
              </a:ext>
            </a:extLst>
          </p:cNvPr>
          <p:cNvSpPr txBox="1">
            <a:spLocks/>
          </p:cNvSpPr>
          <p:nvPr/>
        </p:nvSpPr>
        <p:spPr>
          <a:xfrm>
            <a:off x="0" y="3012528"/>
            <a:ext cx="9144000" cy="1655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04495">
              <a:lnSpc>
                <a:spcPts val="3000"/>
              </a:lnSpc>
              <a:spcAft>
                <a:spcPts val="1000"/>
              </a:spcAft>
              <a:buFont typeface="Arial" panose="020B0604020202020204" pitchFamily="34" charset="0"/>
              <a:buNone/>
              <a:defRPr sz="6370" spc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sv-SE" sz="23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Where</a:t>
            </a:r>
            <a:r>
              <a:rPr lang="sv-SE" sz="23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sv-SE" sz="23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everyone</a:t>
            </a:r>
            <a:r>
              <a:rPr lang="sv-SE" sz="23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sv-SE" sz="23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involved</a:t>
            </a:r>
            <a:r>
              <a:rPr lang="sv-SE" sz="23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br>
              <a:rPr lang="sv-SE" sz="23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</a:br>
            <a:r>
              <a:rPr lang="sv-SE" sz="23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makes a </a:t>
            </a:r>
            <a:r>
              <a:rPr lang="sv-SE" sz="23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difference</a:t>
            </a:r>
            <a:r>
              <a:rPr lang="sv-SE" sz="23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. </a:t>
            </a:r>
            <a:r>
              <a:rPr lang="sv-SE" sz="23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What</a:t>
            </a:r>
            <a:r>
              <a:rPr lang="sv-SE" sz="23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sv-SE" sz="23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you</a:t>
            </a:r>
            <a:r>
              <a:rPr lang="sv-SE" sz="23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do </a:t>
            </a:r>
            <a:br>
              <a:rPr lang="sv-SE" sz="23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</a:br>
            <a:r>
              <a:rPr lang="sv-SE" sz="23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can</a:t>
            </a:r>
            <a:r>
              <a:rPr lang="sv-SE" sz="23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sv-SE" sz="23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improve</a:t>
            </a:r>
            <a:r>
              <a:rPr lang="sv-SE" sz="23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the </a:t>
            </a:r>
            <a:r>
              <a:rPr lang="sv-SE" sz="23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work</a:t>
            </a:r>
            <a:r>
              <a:rPr lang="sv-SE" sz="23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sv-SE" sz="23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environment</a:t>
            </a:r>
            <a:r>
              <a:rPr lang="sv-SE" sz="23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br>
              <a:rPr lang="sv-SE" sz="23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</a:br>
            <a:r>
              <a:rPr lang="sv-SE" sz="23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for </a:t>
            </a:r>
            <a:r>
              <a:rPr lang="sv-SE" sz="23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everyone</a:t>
            </a:r>
            <a:r>
              <a:rPr lang="sv-SE" sz="23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, </a:t>
            </a:r>
            <a:r>
              <a:rPr lang="sv-SE" sz="23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everywhere</a:t>
            </a:r>
            <a:r>
              <a:rPr lang="sv-SE" sz="23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09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 3">
            <a:extLst>
              <a:ext uri="{FF2B5EF4-FFF2-40B4-BE49-F238E27FC236}">
                <a16:creationId xmlns:a16="http://schemas.microsoft.com/office/drawing/2014/main" id="{31A3899C-6978-BFA5-0D4F-7251900DBE1D}"/>
              </a:ext>
            </a:extLst>
          </p:cNvPr>
          <p:cNvGrpSpPr/>
          <p:nvPr/>
        </p:nvGrpSpPr>
        <p:grpSpPr>
          <a:xfrm rot="16200000">
            <a:off x="-1942954" y="2646531"/>
            <a:ext cx="5429611" cy="1543703"/>
            <a:chOff x="1061565" y="311739"/>
            <a:chExt cx="6339845" cy="2106406"/>
          </a:xfrm>
          <a:solidFill>
            <a:schemeClr val="accent3"/>
          </a:solidFill>
          <a:effectLst/>
        </p:grpSpPr>
        <p:sp>
          <p:nvSpPr>
            <p:cNvPr id="5" name="Triangel 4">
              <a:extLst>
                <a:ext uri="{FF2B5EF4-FFF2-40B4-BE49-F238E27FC236}">
                  <a16:creationId xmlns:a16="http://schemas.microsoft.com/office/drawing/2014/main" id="{5908FADF-2B05-931D-D432-81C1E9DFC048}"/>
                </a:ext>
              </a:extLst>
            </p:cNvPr>
            <p:cNvSpPr/>
            <p:nvPr/>
          </p:nvSpPr>
          <p:spPr>
            <a:xfrm rot="10800000">
              <a:off x="1061565" y="1156993"/>
              <a:ext cx="6339840" cy="1261152"/>
            </a:xfrm>
            <a:prstGeom prst="triangle">
              <a:avLst/>
            </a:prstGeom>
            <a:grp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v-SE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63DF75AB-32A5-DCB9-3FA1-36301AB481DA}"/>
                </a:ext>
              </a:extLst>
            </p:cNvPr>
            <p:cNvSpPr/>
            <p:nvPr/>
          </p:nvSpPr>
          <p:spPr>
            <a:xfrm rot="5400000">
              <a:off x="3808863" y="-2435549"/>
              <a:ext cx="845259" cy="633983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v-SE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7" name="Rubrik 3">
            <a:extLst>
              <a:ext uri="{FF2B5EF4-FFF2-40B4-BE49-F238E27FC236}">
                <a16:creationId xmlns:a16="http://schemas.microsoft.com/office/drawing/2014/main" id="{0507A2A8-00EB-90E4-E56A-BB5AA69F8DC5}"/>
              </a:ext>
            </a:extLst>
          </p:cNvPr>
          <p:cNvSpPr txBox="1">
            <a:spLocks/>
          </p:cNvSpPr>
          <p:nvPr/>
        </p:nvSpPr>
        <p:spPr>
          <a:xfrm rot="16200000">
            <a:off x="-2203710" y="3037608"/>
            <a:ext cx="5429608" cy="5418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2500" b="1" spc="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IA SYSTEM</a:t>
            </a:r>
            <a:endParaRPr lang="sv-SE" sz="2500" b="1" spc="600">
              <a:solidFill>
                <a:schemeClr val="tx2"/>
              </a:solidFill>
            </a:endParaRPr>
          </a:p>
        </p:txBody>
      </p:sp>
      <p:grpSp>
        <p:nvGrpSpPr>
          <p:cNvPr id="23" name="Grupp 22">
            <a:extLst>
              <a:ext uri="{FF2B5EF4-FFF2-40B4-BE49-F238E27FC236}">
                <a16:creationId xmlns:a16="http://schemas.microsoft.com/office/drawing/2014/main" id="{2C2876E9-F791-EF69-1F0C-0D98E0F47DC0}"/>
              </a:ext>
            </a:extLst>
          </p:cNvPr>
          <p:cNvGrpSpPr/>
          <p:nvPr/>
        </p:nvGrpSpPr>
        <p:grpSpPr>
          <a:xfrm>
            <a:off x="4408842" y="698356"/>
            <a:ext cx="4132607" cy="2663710"/>
            <a:chOff x="4408842" y="698356"/>
            <a:chExt cx="4132607" cy="2663710"/>
          </a:xfrm>
        </p:grpSpPr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CA523116-C2E9-F912-CE6F-FD9B12F6FC52}"/>
                </a:ext>
              </a:extLst>
            </p:cNvPr>
            <p:cNvSpPr/>
            <p:nvPr/>
          </p:nvSpPr>
          <p:spPr>
            <a:xfrm>
              <a:off x="4408842" y="698356"/>
              <a:ext cx="4132607" cy="2649313"/>
            </a:xfrm>
            <a:custGeom>
              <a:avLst/>
              <a:gdLst>
                <a:gd name="connsiteX0" fmla="*/ 0 w 5727843"/>
                <a:gd name="connsiteY0" fmla="*/ 0 h 5429607"/>
                <a:gd name="connsiteX1" fmla="*/ 5727843 w 5727843"/>
                <a:gd name="connsiteY1" fmla="*/ 0 h 5429607"/>
                <a:gd name="connsiteX2" fmla="*/ 5727843 w 5727843"/>
                <a:gd name="connsiteY2" fmla="*/ 5429607 h 5429607"/>
                <a:gd name="connsiteX3" fmla="*/ 0 w 5727843"/>
                <a:gd name="connsiteY3" fmla="*/ 5429607 h 5429607"/>
                <a:gd name="connsiteX4" fmla="*/ 0 w 5727843"/>
                <a:gd name="connsiteY4" fmla="*/ 0 h 5429607"/>
                <a:gd name="connsiteX0" fmla="*/ 1678488 w 5727843"/>
                <a:gd name="connsiteY0" fmla="*/ 25052 h 5429607"/>
                <a:gd name="connsiteX1" fmla="*/ 5727843 w 5727843"/>
                <a:gd name="connsiteY1" fmla="*/ 0 h 5429607"/>
                <a:gd name="connsiteX2" fmla="*/ 5727843 w 5727843"/>
                <a:gd name="connsiteY2" fmla="*/ 5429607 h 5429607"/>
                <a:gd name="connsiteX3" fmla="*/ 0 w 5727843"/>
                <a:gd name="connsiteY3" fmla="*/ 5429607 h 5429607"/>
                <a:gd name="connsiteX4" fmla="*/ 1678488 w 5727843"/>
                <a:gd name="connsiteY4" fmla="*/ 25052 h 5429607"/>
                <a:gd name="connsiteX0" fmla="*/ 12526 w 4061881"/>
                <a:gd name="connsiteY0" fmla="*/ 25052 h 5442133"/>
                <a:gd name="connsiteX1" fmla="*/ 4061881 w 4061881"/>
                <a:gd name="connsiteY1" fmla="*/ 0 h 5442133"/>
                <a:gd name="connsiteX2" fmla="*/ 4061881 w 4061881"/>
                <a:gd name="connsiteY2" fmla="*/ 5429607 h 5442133"/>
                <a:gd name="connsiteX3" fmla="*/ 0 w 4061881"/>
                <a:gd name="connsiteY3" fmla="*/ 5442133 h 5442133"/>
                <a:gd name="connsiteX4" fmla="*/ 12526 w 4061881"/>
                <a:gd name="connsiteY4" fmla="*/ 25052 h 5442133"/>
                <a:gd name="connsiteX0" fmla="*/ 315984 w 4365339"/>
                <a:gd name="connsiteY0" fmla="*/ 25052 h 5442133"/>
                <a:gd name="connsiteX1" fmla="*/ 4365339 w 4365339"/>
                <a:gd name="connsiteY1" fmla="*/ 0 h 5442133"/>
                <a:gd name="connsiteX2" fmla="*/ 4365339 w 4365339"/>
                <a:gd name="connsiteY2" fmla="*/ 5429607 h 5442133"/>
                <a:gd name="connsiteX3" fmla="*/ 303458 w 4365339"/>
                <a:gd name="connsiteY3" fmla="*/ 5442133 h 5442133"/>
                <a:gd name="connsiteX4" fmla="*/ 297155 w 4365339"/>
                <a:gd name="connsiteY4" fmla="*/ 2736818 h 5442133"/>
                <a:gd name="connsiteX5" fmla="*/ 315984 w 4365339"/>
                <a:gd name="connsiteY5" fmla="*/ 25052 h 5442133"/>
                <a:gd name="connsiteX0" fmla="*/ 155874 w 4205229"/>
                <a:gd name="connsiteY0" fmla="*/ 25052 h 5442133"/>
                <a:gd name="connsiteX1" fmla="*/ 4205229 w 4205229"/>
                <a:gd name="connsiteY1" fmla="*/ 0 h 5442133"/>
                <a:gd name="connsiteX2" fmla="*/ 4205229 w 4205229"/>
                <a:gd name="connsiteY2" fmla="*/ 5429607 h 5442133"/>
                <a:gd name="connsiteX3" fmla="*/ 143348 w 4205229"/>
                <a:gd name="connsiteY3" fmla="*/ 5442133 h 5442133"/>
                <a:gd name="connsiteX4" fmla="*/ 1414699 w 4205229"/>
                <a:gd name="connsiteY4" fmla="*/ 2724292 h 5442133"/>
                <a:gd name="connsiteX5" fmla="*/ 155874 w 4205229"/>
                <a:gd name="connsiteY5" fmla="*/ 25052 h 5442133"/>
                <a:gd name="connsiteX0" fmla="*/ 201704 w 4251059"/>
                <a:gd name="connsiteY0" fmla="*/ 25052 h 5442133"/>
                <a:gd name="connsiteX1" fmla="*/ 4251059 w 4251059"/>
                <a:gd name="connsiteY1" fmla="*/ 0 h 5442133"/>
                <a:gd name="connsiteX2" fmla="*/ 4251059 w 4251059"/>
                <a:gd name="connsiteY2" fmla="*/ 5429607 h 5442133"/>
                <a:gd name="connsiteX3" fmla="*/ 189178 w 4251059"/>
                <a:gd name="connsiteY3" fmla="*/ 5442133 h 5442133"/>
                <a:gd name="connsiteX4" fmla="*/ 1460529 w 4251059"/>
                <a:gd name="connsiteY4" fmla="*/ 2724292 h 5442133"/>
                <a:gd name="connsiteX5" fmla="*/ 201704 w 4251059"/>
                <a:gd name="connsiteY5" fmla="*/ 25052 h 5442133"/>
                <a:gd name="connsiteX0" fmla="*/ 155174 w 4204529"/>
                <a:gd name="connsiteY0" fmla="*/ 25052 h 5442133"/>
                <a:gd name="connsiteX1" fmla="*/ 4204529 w 4204529"/>
                <a:gd name="connsiteY1" fmla="*/ 0 h 5442133"/>
                <a:gd name="connsiteX2" fmla="*/ 4204529 w 4204529"/>
                <a:gd name="connsiteY2" fmla="*/ 5429607 h 5442133"/>
                <a:gd name="connsiteX3" fmla="*/ 142648 w 4204529"/>
                <a:gd name="connsiteY3" fmla="*/ 5442133 h 5442133"/>
                <a:gd name="connsiteX4" fmla="*/ 1413999 w 4204529"/>
                <a:gd name="connsiteY4" fmla="*/ 2724292 h 5442133"/>
                <a:gd name="connsiteX5" fmla="*/ 155174 w 4204529"/>
                <a:gd name="connsiteY5" fmla="*/ 25052 h 5442133"/>
                <a:gd name="connsiteX0" fmla="*/ 201766 w 4251121"/>
                <a:gd name="connsiteY0" fmla="*/ 25052 h 5442133"/>
                <a:gd name="connsiteX1" fmla="*/ 4251121 w 4251121"/>
                <a:gd name="connsiteY1" fmla="*/ 0 h 5442133"/>
                <a:gd name="connsiteX2" fmla="*/ 4251121 w 4251121"/>
                <a:gd name="connsiteY2" fmla="*/ 5429607 h 5442133"/>
                <a:gd name="connsiteX3" fmla="*/ 189240 w 4251121"/>
                <a:gd name="connsiteY3" fmla="*/ 5442133 h 5442133"/>
                <a:gd name="connsiteX4" fmla="*/ 1460591 w 4251121"/>
                <a:gd name="connsiteY4" fmla="*/ 2724292 h 5442133"/>
                <a:gd name="connsiteX5" fmla="*/ 201766 w 4251121"/>
                <a:gd name="connsiteY5" fmla="*/ 25052 h 5442133"/>
                <a:gd name="connsiteX0" fmla="*/ 144572 w 4193927"/>
                <a:gd name="connsiteY0" fmla="*/ 25052 h 5442133"/>
                <a:gd name="connsiteX1" fmla="*/ 4193927 w 4193927"/>
                <a:gd name="connsiteY1" fmla="*/ 0 h 5442133"/>
                <a:gd name="connsiteX2" fmla="*/ 4193927 w 4193927"/>
                <a:gd name="connsiteY2" fmla="*/ 5429607 h 5442133"/>
                <a:gd name="connsiteX3" fmla="*/ 132046 w 4193927"/>
                <a:gd name="connsiteY3" fmla="*/ 5442133 h 5442133"/>
                <a:gd name="connsiteX4" fmla="*/ 1403397 w 4193927"/>
                <a:gd name="connsiteY4" fmla="*/ 2724292 h 5442133"/>
                <a:gd name="connsiteX5" fmla="*/ 144572 w 4193927"/>
                <a:gd name="connsiteY5" fmla="*/ 25052 h 5442133"/>
                <a:gd name="connsiteX0" fmla="*/ 144572 w 4193927"/>
                <a:gd name="connsiteY0" fmla="*/ 25052 h 5442133"/>
                <a:gd name="connsiteX1" fmla="*/ 4193927 w 4193927"/>
                <a:gd name="connsiteY1" fmla="*/ 0 h 5442133"/>
                <a:gd name="connsiteX2" fmla="*/ 4193927 w 4193927"/>
                <a:gd name="connsiteY2" fmla="*/ 5429607 h 5442133"/>
                <a:gd name="connsiteX3" fmla="*/ 132046 w 4193927"/>
                <a:gd name="connsiteY3" fmla="*/ 5442133 h 5442133"/>
                <a:gd name="connsiteX4" fmla="*/ 1403397 w 4193927"/>
                <a:gd name="connsiteY4" fmla="*/ 2724292 h 5442133"/>
                <a:gd name="connsiteX5" fmla="*/ 144572 w 4193927"/>
                <a:gd name="connsiteY5" fmla="*/ 25052 h 5442133"/>
                <a:gd name="connsiteX0" fmla="*/ 12526 w 4061881"/>
                <a:gd name="connsiteY0" fmla="*/ 25052 h 5442133"/>
                <a:gd name="connsiteX1" fmla="*/ 4061881 w 4061881"/>
                <a:gd name="connsiteY1" fmla="*/ 0 h 5442133"/>
                <a:gd name="connsiteX2" fmla="*/ 4061881 w 4061881"/>
                <a:gd name="connsiteY2" fmla="*/ 5429607 h 5442133"/>
                <a:gd name="connsiteX3" fmla="*/ 0 w 4061881"/>
                <a:gd name="connsiteY3" fmla="*/ 5442133 h 5442133"/>
                <a:gd name="connsiteX4" fmla="*/ 1271351 w 4061881"/>
                <a:gd name="connsiteY4" fmla="*/ 2724292 h 5442133"/>
                <a:gd name="connsiteX5" fmla="*/ 12526 w 4061881"/>
                <a:gd name="connsiteY5" fmla="*/ 25052 h 5442133"/>
                <a:gd name="connsiteX0" fmla="*/ 166906 w 4061881"/>
                <a:gd name="connsiteY0" fmla="*/ 13177 h 5442133"/>
                <a:gd name="connsiteX1" fmla="*/ 4061881 w 4061881"/>
                <a:gd name="connsiteY1" fmla="*/ 0 h 5442133"/>
                <a:gd name="connsiteX2" fmla="*/ 4061881 w 4061881"/>
                <a:gd name="connsiteY2" fmla="*/ 5429607 h 5442133"/>
                <a:gd name="connsiteX3" fmla="*/ 0 w 4061881"/>
                <a:gd name="connsiteY3" fmla="*/ 5442133 h 5442133"/>
                <a:gd name="connsiteX4" fmla="*/ 1271351 w 4061881"/>
                <a:gd name="connsiteY4" fmla="*/ 2724292 h 5442133"/>
                <a:gd name="connsiteX5" fmla="*/ 166906 w 4061881"/>
                <a:gd name="connsiteY5" fmla="*/ 13177 h 5442133"/>
                <a:gd name="connsiteX0" fmla="*/ 0 w 3894975"/>
                <a:gd name="connsiteY0" fmla="*/ 13177 h 5454009"/>
                <a:gd name="connsiteX1" fmla="*/ 3894975 w 3894975"/>
                <a:gd name="connsiteY1" fmla="*/ 0 h 5454009"/>
                <a:gd name="connsiteX2" fmla="*/ 3894975 w 3894975"/>
                <a:gd name="connsiteY2" fmla="*/ 5429607 h 5454009"/>
                <a:gd name="connsiteX3" fmla="*/ 11224 w 3894975"/>
                <a:gd name="connsiteY3" fmla="*/ 5454009 h 5454009"/>
                <a:gd name="connsiteX4" fmla="*/ 1104445 w 3894975"/>
                <a:gd name="connsiteY4" fmla="*/ 2724292 h 5454009"/>
                <a:gd name="connsiteX5" fmla="*/ 0 w 3894975"/>
                <a:gd name="connsiteY5" fmla="*/ 13177 h 5454009"/>
                <a:gd name="connsiteX0" fmla="*/ 0 w 3896937"/>
                <a:gd name="connsiteY0" fmla="*/ 13177 h 5454009"/>
                <a:gd name="connsiteX1" fmla="*/ 3894975 w 3896937"/>
                <a:gd name="connsiteY1" fmla="*/ 0 h 5454009"/>
                <a:gd name="connsiteX2" fmla="*/ 3896937 w 3896937"/>
                <a:gd name="connsiteY2" fmla="*/ 2623759 h 5454009"/>
                <a:gd name="connsiteX3" fmla="*/ 3894975 w 3896937"/>
                <a:gd name="connsiteY3" fmla="*/ 5429607 h 5454009"/>
                <a:gd name="connsiteX4" fmla="*/ 11224 w 3896937"/>
                <a:gd name="connsiteY4" fmla="*/ 5454009 h 5454009"/>
                <a:gd name="connsiteX5" fmla="*/ 1104445 w 3896937"/>
                <a:gd name="connsiteY5" fmla="*/ 2724292 h 5454009"/>
                <a:gd name="connsiteX6" fmla="*/ 0 w 3896937"/>
                <a:gd name="connsiteY6" fmla="*/ 13177 h 5454009"/>
                <a:gd name="connsiteX0" fmla="*/ 0 w 4965716"/>
                <a:gd name="connsiteY0" fmla="*/ 13177 h 5454009"/>
                <a:gd name="connsiteX1" fmla="*/ 3894975 w 4965716"/>
                <a:gd name="connsiteY1" fmla="*/ 0 h 5454009"/>
                <a:gd name="connsiteX2" fmla="*/ 4965716 w 4965716"/>
                <a:gd name="connsiteY2" fmla="*/ 2659385 h 5454009"/>
                <a:gd name="connsiteX3" fmla="*/ 3894975 w 4965716"/>
                <a:gd name="connsiteY3" fmla="*/ 5429607 h 5454009"/>
                <a:gd name="connsiteX4" fmla="*/ 11224 w 4965716"/>
                <a:gd name="connsiteY4" fmla="*/ 5454009 h 5454009"/>
                <a:gd name="connsiteX5" fmla="*/ 1104445 w 4965716"/>
                <a:gd name="connsiteY5" fmla="*/ 2724292 h 5454009"/>
                <a:gd name="connsiteX6" fmla="*/ 0 w 4965716"/>
                <a:gd name="connsiteY6" fmla="*/ 13177 h 5454009"/>
                <a:gd name="connsiteX0" fmla="*/ 12527 w 4978243"/>
                <a:gd name="connsiteY0" fmla="*/ 13177 h 5430259"/>
                <a:gd name="connsiteX1" fmla="*/ 3907502 w 4978243"/>
                <a:gd name="connsiteY1" fmla="*/ 0 h 5430259"/>
                <a:gd name="connsiteX2" fmla="*/ 4978243 w 4978243"/>
                <a:gd name="connsiteY2" fmla="*/ 2659385 h 5430259"/>
                <a:gd name="connsiteX3" fmla="*/ 3907502 w 4978243"/>
                <a:gd name="connsiteY3" fmla="*/ 5429607 h 5430259"/>
                <a:gd name="connsiteX4" fmla="*/ 0 w 4978243"/>
                <a:gd name="connsiteY4" fmla="*/ 5430259 h 5430259"/>
                <a:gd name="connsiteX5" fmla="*/ 1116972 w 4978243"/>
                <a:gd name="connsiteY5" fmla="*/ 2724292 h 5430259"/>
                <a:gd name="connsiteX6" fmla="*/ 12527 w 4978243"/>
                <a:gd name="connsiteY6" fmla="*/ 13177 h 5430259"/>
                <a:gd name="connsiteX0" fmla="*/ 0 w 4965716"/>
                <a:gd name="connsiteY0" fmla="*/ 13177 h 5442134"/>
                <a:gd name="connsiteX1" fmla="*/ 3894975 w 4965716"/>
                <a:gd name="connsiteY1" fmla="*/ 0 h 5442134"/>
                <a:gd name="connsiteX2" fmla="*/ 4965716 w 4965716"/>
                <a:gd name="connsiteY2" fmla="*/ 2659385 h 5442134"/>
                <a:gd name="connsiteX3" fmla="*/ 3894975 w 4965716"/>
                <a:gd name="connsiteY3" fmla="*/ 5429607 h 5442134"/>
                <a:gd name="connsiteX4" fmla="*/ 23099 w 4965716"/>
                <a:gd name="connsiteY4" fmla="*/ 5442134 h 5442134"/>
                <a:gd name="connsiteX5" fmla="*/ 1104445 w 4965716"/>
                <a:gd name="connsiteY5" fmla="*/ 2724292 h 5442134"/>
                <a:gd name="connsiteX6" fmla="*/ 0 w 4965716"/>
                <a:gd name="connsiteY6" fmla="*/ 13177 h 5442134"/>
                <a:gd name="connsiteX0" fmla="*/ 0 w 4965716"/>
                <a:gd name="connsiteY0" fmla="*/ 13177 h 5430258"/>
                <a:gd name="connsiteX1" fmla="*/ 3894975 w 4965716"/>
                <a:gd name="connsiteY1" fmla="*/ 0 h 5430258"/>
                <a:gd name="connsiteX2" fmla="*/ 4965716 w 4965716"/>
                <a:gd name="connsiteY2" fmla="*/ 2659385 h 5430258"/>
                <a:gd name="connsiteX3" fmla="*/ 3894975 w 4965716"/>
                <a:gd name="connsiteY3" fmla="*/ 5429607 h 5430258"/>
                <a:gd name="connsiteX4" fmla="*/ 34975 w 4965716"/>
                <a:gd name="connsiteY4" fmla="*/ 5430258 h 5430258"/>
                <a:gd name="connsiteX5" fmla="*/ 1104445 w 4965716"/>
                <a:gd name="connsiteY5" fmla="*/ 2724292 h 5430258"/>
                <a:gd name="connsiteX6" fmla="*/ 0 w 4965716"/>
                <a:gd name="connsiteY6" fmla="*/ 13177 h 5430258"/>
                <a:gd name="connsiteX0" fmla="*/ 651 w 4930741"/>
                <a:gd name="connsiteY0" fmla="*/ 36927 h 5430258"/>
                <a:gd name="connsiteX1" fmla="*/ 3860000 w 4930741"/>
                <a:gd name="connsiteY1" fmla="*/ 0 h 5430258"/>
                <a:gd name="connsiteX2" fmla="*/ 4930741 w 4930741"/>
                <a:gd name="connsiteY2" fmla="*/ 2659385 h 5430258"/>
                <a:gd name="connsiteX3" fmla="*/ 3860000 w 4930741"/>
                <a:gd name="connsiteY3" fmla="*/ 5429607 h 5430258"/>
                <a:gd name="connsiteX4" fmla="*/ 0 w 4930741"/>
                <a:gd name="connsiteY4" fmla="*/ 5430258 h 5430258"/>
                <a:gd name="connsiteX5" fmla="*/ 1069470 w 4930741"/>
                <a:gd name="connsiteY5" fmla="*/ 2724292 h 5430258"/>
                <a:gd name="connsiteX6" fmla="*/ 651 w 4930741"/>
                <a:gd name="connsiteY6" fmla="*/ 36927 h 5430258"/>
                <a:gd name="connsiteX0" fmla="*/ 24402 w 4930741"/>
                <a:gd name="connsiteY0" fmla="*/ 13177 h 5430258"/>
                <a:gd name="connsiteX1" fmla="*/ 3860000 w 4930741"/>
                <a:gd name="connsiteY1" fmla="*/ 0 h 5430258"/>
                <a:gd name="connsiteX2" fmla="*/ 4930741 w 4930741"/>
                <a:gd name="connsiteY2" fmla="*/ 2659385 h 5430258"/>
                <a:gd name="connsiteX3" fmla="*/ 3860000 w 4930741"/>
                <a:gd name="connsiteY3" fmla="*/ 5429607 h 5430258"/>
                <a:gd name="connsiteX4" fmla="*/ 0 w 4930741"/>
                <a:gd name="connsiteY4" fmla="*/ 5430258 h 5430258"/>
                <a:gd name="connsiteX5" fmla="*/ 1069470 w 4930741"/>
                <a:gd name="connsiteY5" fmla="*/ 2724292 h 5430258"/>
                <a:gd name="connsiteX6" fmla="*/ 24402 w 4930741"/>
                <a:gd name="connsiteY6" fmla="*/ 13177 h 5430258"/>
                <a:gd name="connsiteX0" fmla="*/ 24402 w 4930741"/>
                <a:gd name="connsiteY0" fmla="*/ 13177 h 5430258"/>
                <a:gd name="connsiteX1" fmla="*/ 3860000 w 4930741"/>
                <a:gd name="connsiteY1" fmla="*/ 0 h 5430258"/>
                <a:gd name="connsiteX2" fmla="*/ 4930741 w 4930741"/>
                <a:gd name="connsiteY2" fmla="*/ 2659385 h 5430258"/>
                <a:gd name="connsiteX3" fmla="*/ 3860000 w 4930741"/>
                <a:gd name="connsiteY3" fmla="*/ 5429607 h 5430258"/>
                <a:gd name="connsiteX4" fmla="*/ 0 w 4930741"/>
                <a:gd name="connsiteY4" fmla="*/ 5430258 h 5430258"/>
                <a:gd name="connsiteX5" fmla="*/ 1069470 w 4930741"/>
                <a:gd name="connsiteY5" fmla="*/ 2724292 h 5430258"/>
                <a:gd name="connsiteX6" fmla="*/ 24402 w 4930741"/>
                <a:gd name="connsiteY6" fmla="*/ 13177 h 5430258"/>
                <a:gd name="connsiteX0" fmla="*/ 0 w 4906339"/>
                <a:gd name="connsiteY0" fmla="*/ 13177 h 5429607"/>
                <a:gd name="connsiteX1" fmla="*/ 3835598 w 4906339"/>
                <a:gd name="connsiteY1" fmla="*/ 0 h 5429607"/>
                <a:gd name="connsiteX2" fmla="*/ 4906339 w 4906339"/>
                <a:gd name="connsiteY2" fmla="*/ 2659385 h 5429607"/>
                <a:gd name="connsiteX3" fmla="*/ 3835598 w 4906339"/>
                <a:gd name="connsiteY3" fmla="*/ 5429607 h 5429607"/>
                <a:gd name="connsiteX4" fmla="*/ 1045068 w 4906339"/>
                <a:gd name="connsiteY4" fmla="*/ 2724292 h 5429607"/>
                <a:gd name="connsiteX5" fmla="*/ 0 w 4906339"/>
                <a:gd name="connsiteY5" fmla="*/ 13177 h 5429607"/>
                <a:gd name="connsiteX0" fmla="*/ 0 w 4906339"/>
                <a:gd name="connsiteY0" fmla="*/ 13177 h 2724292"/>
                <a:gd name="connsiteX1" fmla="*/ 3835598 w 4906339"/>
                <a:gd name="connsiteY1" fmla="*/ 0 h 2724292"/>
                <a:gd name="connsiteX2" fmla="*/ 4906339 w 4906339"/>
                <a:gd name="connsiteY2" fmla="*/ 2659385 h 2724292"/>
                <a:gd name="connsiteX3" fmla="*/ 1045068 w 4906339"/>
                <a:gd name="connsiteY3" fmla="*/ 2724292 h 2724292"/>
                <a:gd name="connsiteX4" fmla="*/ 0 w 4906339"/>
                <a:gd name="connsiteY4" fmla="*/ 13177 h 2724292"/>
                <a:gd name="connsiteX0" fmla="*/ 0 w 4910149"/>
                <a:gd name="connsiteY0" fmla="*/ 13177 h 2724292"/>
                <a:gd name="connsiteX1" fmla="*/ 3835598 w 4910149"/>
                <a:gd name="connsiteY1" fmla="*/ 0 h 2724292"/>
                <a:gd name="connsiteX2" fmla="*/ 4910149 w 4910149"/>
                <a:gd name="connsiteY2" fmla="*/ 2697485 h 2724292"/>
                <a:gd name="connsiteX3" fmla="*/ 1045068 w 4910149"/>
                <a:gd name="connsiteY3" fmla="*/ 2724292 h 2724292"/>
                <a:gd name="connsiteX4" fmla="*/ 0 w 4910149"/>
                <a:gd name="connsiteY4" fmla="*/ 13177 h 2724292"/>
                <a:gd name="connsiteX0" fmla="*/ 0 w 4910149"/>
                <a:gd name="connsiteY0" fmla="*/ 13177 h 2697485"/>
                <a:gd name="connsiteX1" fmla="*/ 3835598 w 4910149"/>
                <a:gd name="connsiteY1" fmla="*/ 0 h 2697485"/>
                <a:gd name="connsiteX2" fmla="*/ 4910149 w 4910149"/>
                <a:gd name="connsiteY2" fmla="*/ 2697485 h 2697485"/>
                <a:gd name="connsiteX3" fmla="*/ 1006968 w 4910149"/>
                <a:gd name="connsiteY3" fmla="*/ 2621422 h 2697485"/>
                <a:gd name="connsiteX4" fmla="*/ 0 w 4910149"/>
                <a:gd name="connsiteY4" fmla="*/ 13177 h 2697485"/>
                <a:gd name="connsiteX0" fmla="*/ 0 w 4879669"/>
                <a:gd name="connsiteY0" fmla="*/ 13177 h 2628905"/>
                <a:gd name="connsiteX1" fmla="*/ 3835598 w 4879669"/>
                <a:gd name="connsiteY1" fmla="*/ 0 h 2628905"/>
                <a:gd name="connsiteX2" fmla="*/ 4879669 w 4879669"/>
                <a:gd name="connsiteY2" fmla="*/ 2628905 h 2628905"/>
                <a:gd name="connsiteX3" fmla="*/ 1006968 w 4879669"/>
                <a:gd name="connsiteY3" fmla="*/ 2621422 h 2628905"/>
                <a:gd name="connsiteX4" fmla="*/ 0 w 4879669"/>
                <a:gd name="connsiteY4" fmla="*/ 13177 h 2628905"/>
                <a:gd name="connsiteX0" fmla="*/ 0 w 4879669"/>
                <a:gd name="connsiteY0" fmla="*/ 13177 h 2640472"/>
                <a:gd name="connsiteX1" fmla="*/ 3835598 w 4879669"/>
                <a:gd name="connsiteY1" fmla="*/ 0 h 2640472"/>
                <a:gd name="connsiteX2" fmla="*/ 4879669 w 4879669"/>
                <a:gd name="connsiteY2" fmla="*/ 2628905 h 2640472"/>
                <a:gd name="connsiteX3" fmla="*/ 1010778 w 4879669"/>
                <a:gd name="connsiteY3" fmla="*/ 2640472 h 2640472"/>
                <a:gd name="connsiteX4" fmla="*/ 0 w 4879669"/>
                <a:gd name="connsiteY4" fmla="*/ 13177 h 2640472"/>
                <a:gd name="connsiteX0" fmla="*/ 0 w 4879669"/>
                <a:gd name="connsiteY0" fmla="*/ 13177 h 2628905"/>
                <a:gd name="connsiteX1" fmla="*/ 3835598 w 4879669"/>
                <a:gd name="connsiteY1" fmla="*/ 0 h 2628905"/>
                <a:gd name="connsiteX2" fmla="*/ 4879669 w 4879669"/>
                <a:gd name="connsiteY2" fmla="*/ 2628905 h 2628905"/>
                <a:gd name="connsiteX3" fmla="*/ 984108 w 4879669"/>
                <a:gd name="connsiteY3" fmla="*/ 2568082 h 2628905"/>
                <a:gd name="connsiteX4" fmla="*/ 0 w 4879669"/>
                <a:gd name="connsiteY4" fmla="*/ 13177 h 2628905"/>
                <a:gd name="connsiteX0" fmla="*/ 0 w 4879669"/>
                <a:gd name="connsiteY0" fmla="*/ 13177 h 2628905"/>
                <a:gd name="connsiteX1" fmla="*/ 3835598 w 4879669"/>
                <a:gd name="connsiteY1" fmla="*/ 0 h 2628905"/>
                <a:gd name="connsiteX2" fmla="*/ 4879669 w 4879669"/>
                <a:gd name="connsiteY2" fmla="*/ 2628905 h 2628905"/>
                <a:gd name="connsiteX3" fmla="*/ 938388 w 4879669"/>
                <a:gd name="connsiteY3" fmla="*/ 2449972 h 2628905"/>
                <a:gd name="connsiteX4" fmla="*/ 0 w 4879669"/>
                <a:gd name="connsiteY4" fmla="*/ 13177 h 2628905"/>
                <a:gd name="connsiteX0" fmla="*/ 0 w 4807279"/>
                <a:gd name="connsiteY0" fmla="*/ 13177 h 2453645"/>
                <a:gd name="connsiteX1" fmla="*/ 3835598 w 4807279"/>
                <a:gd name="connsiteY1" fmla="*/ 0 h 2453645"/>
                <a:gd name="connsiteX2" fmla="*/ 4807279 w 4807279"/>
                <a:gd name="connsiteY2" fmla="*/ 2453645 h 2453645"/>
                <a:gd name="connsiteX3" fmla="*/ 938388 w 4807279"/>
                <a:gd name="connsiteY3" fmla="*/ 2449972 h 2453645"/>
                <a:gd name="connsiteX4" fmla="*/ 0 w 4807279"/>
                <a:gd name="connsiteY4" fmla="*/ 13177 h 2453645"/>
                <a:gd name="connsiteX0" fmla="*/ 0 w 4807279"/>
                <a:gd name="connsiteY0" fmla="*/ 13177 h 2453645"/>
                <a:gd name="connsiteX1" fmla="*/ 3739700 w 4807279"/>
                <a:gd name="connsiteY1" fmla="*/ 0 h 2453645"/>
                <a:gd name="connsiteX2" fmla="*/ 4807279 w 4807279"/>
                <a:gd name="connsiteY2" fmla="*/ 2453645 h 2453645"/>
                <a:gd name="connsiteX3" fmla="*/ 938388 w 4807279"/>
                <a:gd name="connsiteY3" fmla="*/ 2449972 h 2453645"/>
                <a:gd name="connsiteX4" fmla="*/ 0 w 4807279"/>
                <a:gd name="connsiteY4" fmla="*/ 13177 h 2453645"/>
                <a:gd name="connsiteX0" fmla="*/ 0 w 4807279"/>
                <a:gd name="connsiteY0" fmla="*/ 0 h 2440468"/>
                <a:gd name="connsiteX1" fmla="*/ 3753399 w 4807279"/>
                <a:gd name="connsiteY1" fmla="*/ 18359 h 2440468"/>
                <a:gd name="connsiteX2" fmla="*/ 4807279 w 4807279"/>
                <a:gd name="connsiteY2" fmla="*/ 2440468 h 2440468"/>
                <a:gd name="connsiteX3" fmla="*/ 938388 w 4807279"/>
                <a:gd name="connsiteY3" fmla="*/ 2436795 h 2440468"/>
                <a:gd name="connsiteX4" fmla="*/ 0 w 4807279"/>
                <a:gd name="connsiteY4" fmla="*/ 0 h 2440468"/>
                <a:gd name="connsiteX0" fmla="*/ 0 w 4779879"/>
                <a:gd name="connsiteY0" fmla="*/ 44714 h 2422109"/>
                <a:gd name="connsiteX1" fmla="*/ 3725999 w 4779879"/>
                <a:gd name="connsiteY1" fmla="*/ 0 h 2422109"/>
                <a:gd name="connsiteX2" fmla="*/ 4779879 w 4779879"/>
                <a:gd name="connsiteY2" fmla="*/ 2422109 h 2422109"/>
                <a:gd name="connsiteX3" fmla="*/ 910988 w 4779879"/>
                <a:gd name="connsiteY3" fmla="*/ 2418436 h 2422109"/>
                <a:gd name="connsiteX4" fmla="*/ 0 w 4779879"/>
                <a:gd name="connsiteY4" fmla="*/ 44714 h 2422109"/>
                <a:gd name="connsiteX0" fmla="*/ 0 w 4820978"/>
                <a:gd name="connsiteY0" fmla="*/ 13178 h 2422109"/>
                <a:gd name="connsiteX1" fmla="*/ 3767098 w 4820978"/>
                <a:gd name="connsiteY1" fmla="*/ 0 h 2422109"/>
                <a:gd name="connsiteX2" fmla="*/ 4820978 w 4820978"/>
                <a:gd name="connsiteY2" fmla="*/ 2422109 h 2422109"/>
                <a:gd name="connsiteX3" fmla="*/ 952087 w 4820978"/>
                <a:gd name="connsiteY3" fmla="*/ 2418436 h 2422109"/>
                <a:gd name="connsiteX4" fmla="*/ 0 w 4820978"/>
                <a:gd name="connsiteY4" fmla="*/ 13178 h 2422109"/>
                <a:gd name="connsiteX0" fmla="*/ 0 w 4834678"/>
                <a:gd name="connsiteY0" fmla="*/ 13178 h 2422109"/>
                <a:gd name="connsiteX1" fmla="*/ 3780798 w 4834678"/>
                <a:gd name="connsiteY1" fmla="*/ 0 h 2422109"/>
                <a:gd name="connsiteX2" fmla="*/ 4834678 w 4834678"/>
                <a:gd name="connsiteY2" fmla="*/ 2422109 h 2422109"/>
                <a:gd name="connsiteX3" fmla="*/ 965787 w 4834678"/>
                <a:gd name="connsiteY3" fmla="*/ 2418436 h 2422109"/>
                <a:gd name="connsiteX4" fmla="*/ 0 w 4834678"/>
                <a:gd name="connsiteY4" fmla="*/ 13178 h 2422109"/>
                <a:gd name="connsiteX0" fmla="*/ 0 w 4839766"/>
                <a:gd name="connsiteY0" fmla="*/ 1464 h 2422109"/>
                <a:gd name="connsiteX1" fmla="*/ 3785886 w 4839766"/>
                <a:gd name="connsiteY1" fmla="*/ 0 h 2422109"/>
                <a:gd name="connsiteX2" fmla="*/ 4839766 w 4839766"/>
                <a:gd name="connsiteY2" fmla="*/ 2422109 h 2422109"/>
                <a:gd name="connsiteX3" fmla="*/ 970875 w 4839766"/>
                <a:gd name="connsiteY3" fmla="*/ 2418436 h 2422109"/>
                <a:gd name="connsiteX4" fmla="*/ 0 w 4839766"/>
                <a:gd name="connsiteY4" fmla="*/ 1464 h 2422109"/>
                <a:gd name="connsiteX0" fmla="*/ 0 w 4839766"/>
                <a:gd name="connsiteY0" fmla="*/ 1464 h 2451293"/>
                <a:gd name="connsiteX1" fmla="*/ 3785886 w 4839766"/>
                <a:gd name="connsiteY1" fmla="*/ 0 h 2451293"/>
                <a:gd name="connsiteX2" fmla="*/ 4839766 w 4839766"/>
                <a:gd name="connsiteY2" fmla="*/ 2422109 h 2451293"/>
                <a:gd name="connsiteX3" fmla="*/ 981250 w 4839766"/>
                <a:gd name="connsiteY3" fmla="*/ 2451293 h 2451293"/>
                <a:gd name="connsiteX4" fmla="*/ 0 w 4839766"/>
                <a:gd name="connsiteY4" fmla="*/ 1464 h 2451293"/>
                <a:gd name="connsiteX0" fmla="*/ 0 w 4839766"/>
                <a:gd name="connsiteY0" fmla="*/ 1464 h 2454966"/>
                <a:gd name="connsiteX1" fmla="*/ 3785886 w 4839766"/>
                <a:gd name="connsiteY1" fmla="*/ 0 h 2454966"/>
                <a:gd name="connsiteX2" fmla="*/ 4839766 w 4839766"/>
                <a:gd name="connsiteY2" fmla="*/ 2454966 h 2454966"/>
                <a:gd name="connsiteX3" fmla="*/ 981250 w 4839766"/>
                <a:gd name="connsiteY3" fmla="*/ 2451293 h 2454966"/>
                <a:gd name="connsiteX4" fmla="*/ 0 w 4839766"/>
                <a:gd name="connsiteY4" fmla="*/ 1464 h 2454966"/>
                <a:gd name="connsiteX0" fmla="*/ 0 w 4829392"/>
                <a:gd name="connsiteY0" fmla="*/ 1464 h 2451293"/>
                <a:gd name="connsiteX1" fmla="*/ 3785886 w 4829392"/>
                <a:gd name="connsiteY1" fmla="*/ 0 h 2451293"/>
                <a:gd name="connsiteX2" fmla="*/ 4829392 w 4829392"/>
                <a:gd name="connsiteY2" fmla="*/ 2446752 h 2451293"/>
                <a:gd name="connsiteX3" fmla="*/ 981250 w 4829392"/>
                <a:gd name="connsiteY3" fmla="*/ 2451293 h 2451293"/>
                <a:gd name="connsiteX4" fmla="*/ 0 w 4829392"/>
                <a:gd name="connsiteY4" fmla="*/ 1464 h 2451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9392" h="2451293">
                  <a:moveTo>
                    <a:pt x="0" y="1464"/>
                  </a:moveTo>
                  <a:lnTo>
                    <a:pt x="3785886" y="0"/>
                  </a:lnTo>
                  <a:lnTo>
                    <a:pt x="4829392" y="2446752"/>
                  </a:lnTo>
                  <a:lnTo>
                    <a:pt x="981250" y="2451293"/>
                  </a:lnTo>
                  <a:cubicBezTo>
                    <a:pt x="970813" y="2425268"/>
                    <a:pt x="522534" y="1357021"/>
                    <a:pt x="0" y="1464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v-SE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" name="Rektangel 5">
              <a:extLst>
                <a:ext uri="{FF2B5EF4-FFF2-40B4-BE49-F238E27FC236}">
                  <a16:creationId xmlns:a16="http://schemas.microsoft.com/office/drawing/2014/main" id="{667D9F37-F6EA-5583-1F2A-7004E3801149}"/>
                </a:ext>
              </a:extLst>
            </p:cNvPr>
            <p:cNvSpPr/>
            <p:nvPr/>
          </p:nvSpPr>
          <p:spPr>
            <a:xfrm>
              <a:off x="4989297" y="712754"/>
              <a:ext cx="3295084" cy="2649312"/>
            </a:xfrm>
            <a:custGeom>
              <a:avLst/>
              <a:gdLst>
                <a:gd name="connsiteX0" fmla="*/ 0 w 3850656"/>
                <a:gd name="connsiteY0" fmla="*/ 0 h 2440012"/>
                <a:gd name="connsiteX1" fmla="*/ 3850656 w 3850656"/>
                <a:gd name="connsiteY1" fmla="*/ 0 h 2440012"/>
                <a:gd name="connsiteX2" fmla="*/ 3850656 w 3850656"/>
                <a:gd name="connsiteY2" fmla="*/ 2440012 h 2440012"/>
                <a:gd name="connsiteX3" fmla="*/ 0 w 3850656"/>
                <a:gd name="connsiteY3" fmla="*/ 2440012 h 2440012"/>
                <a:gd name="connsiteX4" fmla="*/ 0 w 3850656"/>
                <a:gd name="connsiteY4" fmla="*/ 0 h 2440012"/>
                <a:gd name="connsiteX0" fmla="*/ 0 w 3850656"/>
                <a:gd name="connsiteY0" fmla="*/ 0 h 2440012"/>
                <a:gd name="connsiteX1" fmla="*/ 3850656 w 3850656"/>
                <a:gd name="connsiteY1" fmla="*/ 0 h 2440012"/>
                <a:gd name="connsiteX2" fmla="*/ 3850656 w 3850656"/>
                <a:gd name="connsiteY2" fmla="*/ 2440012 h 2440012"/>
                <a:gd name="connsiteX3" fmla="*/ 651642 w 3850656"/>
                <a:gd name="connsiteY3" fmla="*/ 2429502 h 2440012"/>
                <a:gd name="connsiteX4" fmla="*/ 0 w 3850656"/>
                <a:gd name="connsiteY4" fmla="*/ 0 h 244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0656" h="2440012">
                  <a:moveTo>
                    <a:pt x="0" y="0"/>
                  </a:moveTo>
                  <a:lnTo>
                    <a:pt x="3850656" y="0"/>
                  </a:lnTo>
                  <a:lnTo>
                    <a:pt x="3850656" y="2440012"/>
                  </a:lnTo>
                  <a:lnTo>
                    <a:pt x="651642" y="242950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60000" tIns="360000" rIns="360000" bIns="360000" numCol="1" spcCol="38100" rtlCol="0" anchor="ctr">
              <a:noAutofit/>
            </a:bodyPr>
            <a:lstStyle/>
            <a:p>
              <a:pPr algn="l" defTabSz="412750">
                <a:lnSpc>
                  <a:spcPct val="110000"/>
                </a:lnSpc>
                <a:defRPr sz="30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lang="sv-SE" sz="13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collaboration between </a:t>
              </a:r>
              <a:br>
                <a:rPr lang="sv-SE" sz="13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sv-SE" sz="13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Afa Insurance, the Confederation </a:t>
              </a:r>
              <a:br>
                <a:rPr lang="sv-SE" sz="13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sv-SE" sz="13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Swedish Enterprise, the Swedish Trade Union Confederation, the Council for Negotiation and Cooperation, </a:t>
              </a:r>
              <a:br>
                <a:rPr lang="sv-SE" sz="13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sv-SE" sz="13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the industries. </a:t>
              </a:r>
            </a:p>
          </p:txBody>
        </p:sp>
      </p:grpSp>
      <p:grpSp>
        <p:nvGrpSpPr>
          <p:cNvPr id="22" name="Grupp 21">
            <a:extLst>
              <a:ext uri="{FF2B5EF4-FFF2-40B4-BE49-F238E27FC236}">
                <a16:creationId xmlns:a16="http://schemas.microsoft.com/office/drawing/2014/main" id="{E691EF8F-CB4F-7833-EE9E-1B790B0C2DA8}"/>
              </a:ext>
            </a:extLst>
          </p:cNvPr>
          <p:cNvGrpSpPr/>
          <p:nvPr/>
        </p:nvGrpSpPr>
        <p:grpSpPr>
          <a:xfrm>
            <a:off x="859619" y="700643"/>
            <a:ext cx="4225068" cy="5430258"/>
            <a:chOff x="859619" y="700643"/>
            <a:chExt cx="4225068" cy="5430258"/>
          </a:xfrm>
        </p:grpSpPr>
        <p:sp>
          <p:nvSpPr>
            <p:cNvPr id="12" name="Rektangel 17">
              <a:extLst>
                <a:ext uri="{FF2B5EF4-FFF2-40B4-BE49-F238E27FC236}">
                  <a16:creationId xmlns:a16="http://schemas.microsoft.com/office/drawing/2014/main" id="{870BD54B-7FDD-90B3-AE3D-29F65B896335}"/>
                </a:ext>
              </a:extLst>
            </p:cNvPr>
            <p:cNvSpPr/>
            <p:nvPr/>
          </p:nvSpPr>
          <p:spPr>
            <a:xfrm>
              <a:off x="859619" y="700643"/>
              <a:ext cx="4208449" cy="5430258"/>
            </a:xfrm>
            <a:custGeom>
              <a:avLst/>
              <a:gdLst>
                <a:gd name="connsiteX0" fmla="*/ 0 w 5727843"/>
                <a:gd name="connsiteY0" fmla="*/ 0 h 5429607"/>
                <a:gd name="connsiteX1" fmla="*/ 5727843 w 5727843"/>
                <a:gd name="connsiteY1" fmla="*/ 0 h 5429607"/>
                <a:gd name="connsiteX2" fmla="*/ 5727843 w 5727843"/>
                <a:gd name="connsiteY2" fmla="*/ 5429607 h 5429607"/>
                <a:gd name="connsiteX3" fmla="*/ 0 w 5727843"/>
                <a:gd name="connsiteY3" fmla="*/ 5429607 h 5429607"/>
                <a:gd name="connsiteX4" fmla="*/ 0 w 5727843"/>
                <a:gd name="connsiteY4" fmla="*/ 0 h 5429607"/>
                <a:gd name="connsiteX0" fmla="*/ 1678488 w 5727843"/>
                <a:gd name="connsiteY0" fmla="*/ 25052 h 5429607"/>
                <a:gd name="connsiteX1" fmla="*/ 5727843 w 5727843"/>
                <a:gd name="connsiteY1" fmla="*/ 0 h 5429607"/>
                <a:gd name="connsiteX2" fmla="*/ 5727843 w 5727843"/>
                <a:gd name="connsiteY2" fmla="*/ 5429607 h 5429607"/>
                <a:gd name="connsiteX3" fmla="*/ 0 w 5727843"/>
                <a:gd name="connsiteY3" fmla="*/ 5429607 h 5429607"/>
                <a:gd name="connsiteX4" fmla="*/ 1678488 w 5727843"/>
                <a:gd name="connsiteY4" fmla="*/ 25052 h 5429607"/>
                <a:gd name="connsiteX0" fmla="*/ 12526 w 4061881"/>
                <a:gd name="connsiteY0" fmla="*/ 25052 h 5442133"/>
                <a:gd name="connsiteX1" fmla="*/ 4061881 w 4061881"/>
                <a:gd name="connsiteY1" fmla="*/ 0 h 5442133"/>
                <a:gd name="connsiteX2" fmla="*/ 4061881 w 4061881"/>
                <a:gd name="connsiteY2" fmla="*/ 5429607 h 5442133"/>
                <a:gd name="connsiteX3" fmla="*/ 0 w 4061881"/>
                <a:gd name="connsiteY3" fmla="*/ 5442133 h 5442133"/>
                <a:gd name="connsiteX4" fmla="*/ 12526 w 4061881"/>
                <a:gd name="connsiteY4" fmla="*/ 25052 h 5442133"/>
                <a:gd name="connsiteX0" fmla="*/ 315984 w 4365339"/>
                <a:gd name="connsiteY0" fmla="*/ 25052 h 5442133"/>
                <a:gd name="connsiteX1" fmla="*/ 4365339 w 4365339"/>
                <a:gd name="connsiteY1" fmla="*/ 0 h 5442133"/>
                <a:gd name="connsiteX2" fmla="*/ 4365339 w 4365339"/>
                <a:gd name="connsiteY2" fmla="*/ 5429607 h 5442133"/>
                <a:gd name="connsiteX3" fmla="*/ 303458 w 4365339"/>
                <a:gd name="connsiteY3" fmla="*/ 5442133 h 5442133"/>
                <a:gd name="connsiteX4" fmla="*/ 297155 w 4365339"/>
                <a:gd name="connsiteY4" fmla="*/ 2736818 h 5442133"/>
                <a:gd name="connsiteX5" fmla="*/ 315984 w 4365339"/>
                <a:gd name="connsiteY5" fmla="*/ 25052 h 5442133"/>
                <a:gd name="connsiteX0" fmla="*/ 155874 w 4205229"/>
                <a:gd name="connsiteY0" fmla="*/ 25052 h 5442133"/>
                <a:gd name="connsiteX1" fmla="*/ 4205229 w 4205229"/>
                <a:gd name="connsiteY1" fmla="*/ 0 h 5442133"/>
                <a:gd name="connsiteX2" fmla="*/ 4205229 w 4205229"/>
                <a:gd name="connsiteY2" fmla="*/ 5429607 h 5442133"/>
                <a:gd name="connsiteX3" fmla="*/ 143348 w 4205229"/>
                <a:gd name="connsiteY3" fmla="*/ 5442133 h 5442133"/>
                <a:gd name="connsiteX4" fmla="*/ 1414699 w 4205229"/>
                <a:gd name="connsiteY4" fmla="*/ 2724292 h 5442133"/>
                <a:gd name="connsiteX5" fmla="*/ 155874 w 4205229"/>
                <a:gd name="connsiteY5" fmla="*/ 25052 h 5442133"/>
                <a:gd name="connsiteX0" fmla="*/ 201704 w 4251059"/>
                <a:gd name="connsiteY0" fmla="*/ 25052 h 5442133"/>
                <a:gd name="connsiteX1" fmla="*/ 4251059 w 4251059"/>
                <a:gd name="connsiteY1" fmla="*/ 0 h 5442133"/>
                <a:gd name="connsiteX2" fmla="*/ 4251059 w 4251059"/>
                <a:gd name="connsiteY2" fmla="*/ 5429607 h 5442133"/>
                <a:gd name="connsiteX3" fmla="*/ 189178 w 4251059"/>
                <a:gd name="connsiteY3" fmla="*/ 5442133 h 5442133"/>
                <a:gd name="connsiteX4" fmla="*/ 1460529 w 4251059"/>
                <a:gd name="connsiteY4" fmla="*/ 2724292 h 5442133"/>
                <a:gd name="connsiteX5" fmla="*/ 201704 w 4251059"/>
                <a:gd name="connsiteY5" fmla="*/ 25052 h 5442133"/>
                <a:gd name="connsiteX0" fmla="*/ 155174 w 4204529"/>
                <a:gd name="connsiteY0" fmla="*/ 25052 h 5442133"/>
                <a:gd name="connsiteX1" fmla="*/ 4204529 w 4204529"/>
                <a:gd name="connsiteY1" fmla="*/ 0 h 5442133"/>
                <a:gd name="connsiteX2" fmla="*/ 4204529 w 4204529"/>
                <a:gd name="connsiteY2" fmla="*/ 5429607 h 5442133"/>
                <a:gd name="connsiteX3" fmla="*/ 142648 w 4204529"/>
                <a:gd name="connsiteY3" fmla="*/ 5442133 h 5442133"/>
                <a:gd name="connsiteX4" fmla="*/ 1413999 w 4204529"/>
                <a:gd name="connsiteY4" fmla="*/ 2724292 h 5442133"/>
                <a:gd name="connsiteX5" fmla="*/ 155174 w 4204529"/>
                <a:gd name="connsiteY5" fmla="*/ 25052 h 5442133"/>
                <a:gd name="connsiteX0" fmla="*/ 201766 w 4251121"/>
                <a:gd name="connsiteY0" fmla="*/ 25052 h 5442133"/>
                <a:gd name="connsiteX1" fmla="*/ 4251121 w 4251121"/>
                <a:gd name="connsiteY1" fmla="*/ 0 h 5442133"/>
                <a:gd name="connsiteX2" fmla="*/ 4251121 w 4251121"/>
                <a:gd name="connsiteY2" fmla="*/ 5429607 h 5442133"/>
                <a:gd name="connsiteX3" fmla="*/ 189240 w 4251121"/>
                <a:gd name="connsiteY3" fmla="*/ 5442133 h 5442133"/>
                <a:gd name="connsiteX4" fmla="*/ 1460591 w 4251121"/>
                <a:gd name="connsiteY4" fmla="*/ 2724292 h 5442133"/>
                <a:gd name="connsiteX5" fmla="*/ 201766 w 4251121"/>
                <a:gd name="connsiteY5" fmla="*/ 25052 h 5442133"/>
                <a:gd name="connsiteX0" fmla="*/ 144572 w 4193927"/>
                <a:gd name="connsiteY0" fmla="*/ 25052 h 5442133"/>
                <a:gd name="connsiteX1" fmla="*/ 4193927 w 4193927"/>
                <a:gd name="connsiteY1" fmla="*/ 0 h 5442133"/>
                <a:gd name="connsiteX2" fmla="*/ 4193927 w 4193927"/>
                <a:gd name="connsiteY2" fmla="*/ 5429607 h 5442133"/>
                <a:gd name="connsiteX3" fmla="*/ 132046 w 4193927"/>
                <a:gd name="connsiteY3" fmla="*/ 5442133 h 5442133"/>
                <a:gd name="connsiteX4" fmla="*/ 1403397 w 4193927"/>
                <a:gd name="connsiteY4" fmla="*/ 2724292 h 5442133"/>
                <a:gd name="connsiteX5" fmla="*/ 144572 w 4193927"/>
                <a:gd name="connsiteY5" fmla="*/ 25052 h 5442133"/>
                <a:gd name="connsiteX0" fmla="*/ 144572 w 4193927"/>
                <a:gd name="connsiteY0" fmla="*/ 25052 h 5442133"/>
                <a:gd name="connsiteX1" fmla="*/ 4193927 w 4193927"/>
                <a:gd name="connsiteY1" fmla="*/ 0 h 5442133"/>
                <a:gd name="connsiteX2" fmla="*/ 4193927 w 4193927"/>
                <a:gd name="connsiteY2" fmla="*/ 5429607 h 5442133"/>
                <a:gd name="connsiteX3" fmla="*/ 132046 w 4193927"/>
                <a:gd name="connsiteY3" fmla="*/ 5442133 h 5442133"/>
                <a:gd name="connsiteX4" fmla="*/ 1403397 w 4193927"/>
                <a:gd name="connsiteY4" fmla="*/ 2724292 h 5442133"/>
                <a:gd name="connsiteX5" fmla="*/ 144572 w 4193927"/>
                <a:gd name="connsiteY5" fmla="*/ 25052 h 5442133"/>
                <a:gd name="connsiteX0" fmla="*/ 12526 w 4061881"/>
                <a:gd name="connsiteY0" fmla="*/ 25052 h 5442133"/>
                <a:gd name="connsiteX1" fmla="*/ 4061881 w 4061881"/>
                <a:gd name="connsiteY1" fmla="*/ 0 h 5442133"/>
                <a:gd name="connsiteX2" fmla="*/ 4061881 w 4061881"/>
                <a:gd name="connsiteY2" fmla="*/ 5429607 h 5442133"/>
                <a:gd name="connsiteX3" fmla="*/ 0 w 4061881"/>
                <a:gd name="connsiteY3" fmla="*/ 5442133 h 5442133"/>
                <a:gd name="connsiteX4" fmla="*/ 1271351 w 4061881"/>
                <a:gd name="connsiteY4" fmla="*/ 2724292 h 5442133"/>
                <a:gd name="connsiteX5" fmla="*/ 12526 w 4061881"/>
                <a:gd name="connsiteY5" fmla="*/ 25052 h 5442133"/>
                <a:gd name="connsiteX0" fmla="*/ 166906 w 4061881"/>
                <a:gd name="connsiteY0" fmla="*/ 13177 h 5442133"/>
                <a:gd name="connsiteX1" fmla="*/ 4061881 w 4061881"/>
                <a:gd name="connsiteY1" fmla="*/ 0 h 5442133"/>
                <a:gd name="connsiteX2" fmla="*/ 4061881 w 4061881"/>
                <a:gd name="connsiteY2" fmla="*/ 5429607 h 5442133"/>
                <a:gd name="connsiteX3" fmla="*/ 0 w 4061881"/>
                <a:gd name="connsiteY3" fmla="*/ 5442133 h 5442133"/>
                <a:gd name="connsiteX4" fmla="*/ 1271351 w 4061881"/>
                <a:gd name="connsiteY4" fmla="*/ 2724292 h 5442133"/>
                <a:gd name="connsiteX5" fmla="*/ 166906 w 4061881"/>
                <a:gd name="connsiteY5" fmla="*/ 13177 h 5442133"/>
                <a:gd name="connsiteX0" fmla="*/ 0 w 3894975"/>
                <a:gd name="connsiteY0" fmla="*/ 13177 h 5454009"/>
                <a:gd name="connsiteX1" fmla="*/ 3894975 w 3894975"/>
                <a:gd name="connsiteY1" fmla="*/ 0 h 5454009"/>
                <a:gd name="connsiteX2" fmla="*/ 3894975 w 3894975"/>
                <a:gd name="connsiteY2" fmla="*/ 5429607 h 5454009"/>
                <a:gd name="connsiteX3" fmla="*/ 11224 w 3894975"/>
                <a:gd name="connsiteY3" fmla="*/ 5454009 h 5454009"/>
                <a:gd name="connsiteX4" fmla="*/ 1104445 w 3894975"/>
                <a:gd name="connsiteY4" fmla="*/ 2724292 h 5454009"/>
                <a:gd name="connsiteX5" fmla="*/ 0 w 3894975"/>
                <a:gd name="connsiteY5" fmla="*/ 13177 h 5454009"/>
                <a:gd name="connsiteX0" fmla="*/ 0 w 3896937"/>
                <a:gd name="connsiteY0" fmla="*/ 13177 h 5454009"/>
                <a:gd name="connsiteX1" fmla="*/ 3894975 w 3896937"/>
                <a:gd name="connsiteY1" fmla="*/ 0 h 5454009"/>
                <a:gd name="connsiteX2" fmla="*/ 3896937 w 3896937"/>
                <a:gd name="connsiteY2" fmla="*/ 2623759 h 5454009"/>
                <a:gd name="connsiteX3" fmla="*/ 3894975 w 3896937"/>
                <a:gd name="connsiteY3" fmla="*/ 5429607 h 5454009"/>
                <a:gd name="connsiteX4" fmla="*/ 11224 w 3896937"/>
                <a:gd name="connsiteY4" fmla="*/ 5454009 h 5454009"/>
                <a:gd name="connsiteX5" fmla="*/ 1104445 w 3896937"/>
                <a:gd name="connsiteY5" fmla="*/ 2724292 h 5454009"/>
                <a:gd name="connsiteX6" fmla="*/ 0 w 3896937"/>
                <a:gd name="connsiteY6" fmla="*/ 13177 h 5454009"/>
                <a:gd name="connsiteX0" fmla="*/ 0 w 4965716"/>
                <a:gd name="connsiteY0" fmla="*/ 13177 h 5454009"/>
                <a:gd name="connsiteX1" fmla="*/ 3894975 w 4965716"/>
                <a:gd name="connsiteY1" fmla="*/ 0 h 5454009"/>
                <a:gd name="connsiteX2" fmla="*/ 4965716 w 4965716"/>
                <a:gd name="connsiteY2" fmla="*/ 2659385 h 5454009"/>
                <a:gd name="connsiteX3" fmla="*/ 3894975 w 4965716"/>
                <a:gd name="connsiteY3" fmla="*/ 5429607 h 5454009"/>
                <a:gd name="connsiteX4" fmla="*/ 11224 w 4965716"/>
                <a:gd name="connsiteY4" fmla="*/ 5454009 h 5454009"/>
                <a:gd name="connsiteX5" fmla="*/ 1104445 w 4965716"/>
                <a:gd name="connsiteY5" fmla="*/ 2724292 h 5454009"/>
                <a:gd name="connsiteX6" fmla="*/ 0 w 4965716"/>
                <a:gd name="connsiteY6" fmla="*/ 13177 h 5454009"/>
                <a:gd name="connsiteX0" fmla="*/ 12527 w 4978243"/>
                <a:gd name="connsiteY0" fmla="*/ 13177 h 5430259"/>
                <a:gd name="connsiteX1" fmla="*/ 3907502 w 4978243"/>
                <a:gd name="connsiteY1" fmla="*/ 0 h 5430259"/>
                <a:gd name="connsiteX2" fmla="*/ 4978243 w 4978243"/>
                <a:gd name="connsiteY2" fmla="*/ 2659385 h 5430259"/>
                <a:gd name="connsiteX3" fmla="*/ 3907502 w 4978243"/>
                <a:gd name="connsiteY3" fmla="*/ 5429607 h 5430259"/>
                <a:gd name="connsiteX4" fmla="*/ 0 w 4978243"/>
                <a:gd name="connsiteY4" fmla="*/ 5430259 h 5430259"/>
                <a:gd name="connsiteX5" fmla="*/ 1116972 w 4978243"/>
                <a:gd name="connsiteY5" fmla="*/ 2724292 h 5430259"/>
                <a:gd name="connsiteX6" fmla="*/ 12527 w 4978243"/>
                <a:gd name="connsiteY6" fmla="*/ 13177 h 5430259"/>
                <a:gd name="connsiteX0" fmla="*/ 0 w 4965716"/>
                <a:gd name="connsiteY0" fmla="*/ 13177 h 5442134"/>
                <a:gd name="connsiteX1" fmla="*/ 3894975 w 4965716"/>
                <a:gd name="connsiteY1" fmla="*/ 0 h 5442134"/>
                <a:gd name="connsiteX2" fmla="*/ 4965716 w 4965716"/>
                <a:gd name="connsiteY2" fmla="*/ 2659385 h 5442134"/>
                <a:gd name="connsiteX3" fmla="*/ 3894975 w 4965716"/>
                <a:gd name="connsiteY3" fmla="*/ 5429607 h 5442134"/>
                <a:gd name="connsiteX4" fmla="*/ 23099 w 4965716"/>
                <a:gd name="connsiteY4" fmla="*/ 5442134 h 5442134"/>
                <a:gd name="connsiteX5" fmla="*/ 1104445 w 4965716"/>
                <a:gd name="connsiteY5" fmla="*/ 2724292 h 5442134"/>
                <a:gd name="connsiteX6" fmla="*/ 0 w 4965716"/>
                <a:gd name="connsiteY6" fmla="*/ 13177 h 5442134"/>
                <a:gd name="connsiteX0" fmla="*/ 0 w 4965716"/>
                <a:gd name="connsiteY0" fmla="*/ 13177 h 5430258"/>
                <a:gd name="connsiteX1" fmla="*/ 3894975 w 4965716"/>
                <a:gd name="connsiteY1" fmla="*/ 0 h 5430258"/>
                <a:gd name="connsiteX2" fmla="*/ 4965716 w 4965716"/>
                <a:gd name="connsiteY2" fmla="*/ 2659385 h 5430258"/>
                <a:gd name="connsiteX3" fmla="*/ 3894975 w 4965716"/>
                <a:gd name="connsiteY3" fmla="*/ 5429607 h 5430258"/>
                <a:gd name="connsiteX4" fmla="*/ 34975 w 4965716"/>
                <a:gd name="connsiteY4" fmla="*/ 5430258 h 5430258"/>
                <a:gd name="connsiteX5" fmla="*/ 1104445 w 4965716"/>
                <a:gd name="connsiteY5" fmla="*/ 2724292 h 5430258"/>
                <a:gd name="connsiteX6" fmla="*/ 0 w 4965716"/>
                <a:gd name="connsiteY6" fmla="*/ 13177 h 5430258"/>
                <a:gd name="connsiteX0" fmla="*/ 651 w 4930741"/>
                <a:gd name="connsiteY0" fmla="*/ 36927 h 5430258"/>
                <a:gd name="connsiteX1" fmla="*/ 3860000 w 4930741"/>
                <a:gd name="connsiteY1" fmla="*/ 0 h 5430258"/>
                <a:gd name="connsiteX2" fmla="*/ 4930741 w 4930741"/>
                <a:gd name="connsiteY2" fmla="*/ 2659385 h 5430258"/>
                <a:gd name="connsiteX3" fmla="*/ 3860000 w 4930741"/>
                <a:gd name="connsiteY3" fmla="*/ 5429607 h 5430258"/>
                <a:gd name="connsiteX4" fmla="*/ 0 w 4930741"/>
                <a:gd name="connsiteY4" fmla="*/ 5430258 h 5430258"/>
                <a:gd name="connsiteX5" fmla="*/ 1069470 w 4930741"/>
                <a:gd name="connsiteY5" fmla="*/ 2724292 h 5430258"/>
                <a:gd name="connsiteX6" fmla="*/ 651 w 4930741"/>
                <a:gd name="connsiteY6" fmla="*/ 36927 h 5430258"/>
                <a:gd name="connsiteX0" fmla="*/ 24402 w 4930741"/>
                <a:gd name="connsiteY0" fmla="*/ 13177 h 5430258"/>
                <a:gd name="connsiteX1" fmla="*/ 3860000 w 4930741"/>
                <a:gd name="connsiteY1" fmla="*/ 0 h 5430258"/>
                <a:gd name="connsiteX2" fmla="*/ 4930741 w 4930741"/>
                <a:gd name="connsiteY2" fmla="*/ 2659385 h 5430258"/>
                <a:gd name="connsiteX3" fmla="*/ 3860000 w 4930741"/>
                <a:gd name="connsiteY3" fmla="*/ 5429607 h 5430258"/>
                <a:gd name="connsiteX4" fmla="*/ 0 w 4930741"/>
                <a:gd name="connsiteY4" fmla="*/ 5430258 h 5430258"/>
                <a:gd name="connsiteX5" fmla="*/ 1069470 w 4930741"/>
                <a:gd name="connsiteY5" fmla="*/ 2724292 h 5430258"/>
                <a:gd name="connsiteX6" fmla="*/ 24402 w 4930741"/>
                <a:gd name="connsiteY6" fmla="*/ 13177 h 5430258"/>
                <a:gd name="connsiteX0" fmla="*/ 24402 w 4930741"/>
                <a:gd name="connsiteY0" fmla="*/ 13177 h 5430258"/>
                <a:gd name="connsiteX1" fmla="*/ 3860000 w 4930741"/>
                <a:gd name="connsiteY1" fmla="*/ 0 h 5430258"/>
                <a:gd name="connsiteX2" fmla="*/ 4930741 w 4930741"/>
                <a:gd name="connsiteY2" fmla="*/ 2659385 h 5430258"/>
                <a:gd name="connsiteX3" fmla="*/ 3860000 w 4930741"/>
                <a:gd name="connsiteY3" fmla="*/ 5429607 h 5430258"/>
                <a:gd name="connsiteX4" fmla="*/ 0 w 4930741"/>
                <a:gd name="connsiteY4" fmla="*/ 5430258 h 5430258"/>
                <a:gd name="connsiteX5" fmla="*/ 1069470 w 4930741"/>
                <a:gd name="connsiteY5" fmla="*/ 2724292 h 5430258"/>
                <a:gd name="connsiteX6" fmla="*/ 24402 w 4930741"/>
                <a:gd name="connsiteY6" fmla="*/ 13177 h 5430258"/>
                <a:gd name="connsiteX0" fmla="*/ 24402 w 4924381"/>
                <a:gd name="connsiteY0" fmla="*/ 13177 h 5430258"/>
                <a:gd name="connsiteX1" fmla="*/ 3860000 w 4924381"/>
                <a:gd name="connsiteY1" fmla="*/ 0 h 5430258"/>
                <a:gd name="connsiteX2" fmla="*/ 4924381 w 4924381"/>
                <a:gd name="connsiteY2" fmla="*/ 2697485 h 5430258"/>
                <a:gd name="connsiteX3" fmla="*/ 3860000 w 4924381"/>
                <a:gd name="connsiteY3" fmla="*/ 5429607 h 5430258"/>
                <a:gd name="connsiteX4" fmla="*/ 0 w 4924381"/>
                <a:gd name="connsiteY4" fmla="*/ 5430258 h 5430258"/>
                <a:gd name="connsiteX5" fmla="*/ 1069470 w 4924381"/>
                <a:gd name="connsiteY5" fmla="*/ 2724292 h 5430258"/>
                <a:gd name="connsiteX6" fmla="*/ 24402 w 4924381"/>
                <a:gd name="connsiteY6" fmla="*/ 13177 h 5430258"/>
                <a:gd name="connsiteX0" fmla="*/ 24402 w 4918020"/>
                <a:gd name="connsiteY0" fmla="*/ 13177 h 5430258"/>
                <a:gd name="connsiteX1" fmla="*/ 3860000 w 4918020"/>
                <a:gd name="connsiteY1" fmla="*/ 0 h 5430258"/>
                <a:gd name="connsiteX2" fmla="*/ 4918020 w 4918020"/>
                <a:gd name="connsiteY2" fmla="*/ 2724699 h 5430258"/>
                <a:gd name="connsiteX3" fmla="*/ 3860000 w 4918020"/>
                <a:gd name="connsiteY3" fmla="*/ 5429607 h 5430258"/>
                <a:gd name="connsiteX4" fmla="*/ 0 w 4918020"/>
                <a:gd name="connsiteY4" fmla="*/ 5430258 h 5430258"/>
                <a:gd name="connsiteX5" fmla="*/ 1069470 w 4918020"/>
                <a:gd name="connsiteY5" fmla="*/ 2724292 h 5430258"/>
                <a:gd name="connsiteX6" fmla="*/ 24402 w 4918020"/>
                <a:gd name="connsiteY6" fmla="*/ 13177 h 5430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18020" h="5430258">
                  <a:moveTo>
                    <a:pt x="24402" y="13177"/>
                  </a:moveTo>
                  <a:lnTo>
                    <a:pt x="3860000" y="0"/>
                  </a:lnTo>
                  <a:lnTo>
                    <a:pt x="4918020" y="2724699"/>
                  </a:lnTo>
                  <a:lnTo>
                    <a:pt x="3860000" y="5429607"/>
                  </a:lnTo>
                  <a:lnTo>
                    <a:pt x="0" y="5430258"/>
                  </a:lnTo>
                  <a:lnTo>
                    <a:pt x="1069470" y="2724292"/>
                  </a:lnTo>
                  <a:cubicBezTo>
                    <a:pt x="1059033" y="2698267"/>
                    <a:pt x="546936" y="1368734"/>
                    <a:pt x="24402" y="13177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v-SE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E00E1EE8-F9A7-986C-18E1-3399B5526A15}"/>
                </a:ext>
              </a:extLst>
            </p:cNvPr>
            <p:cNvSpPr/>
            <p:nvPr/>
          </p:nvSpPr>
          <p:spPr>
            <a:xfrm>
              <a:off x="1789604" y="2339158"/>
              <a:ext cx="3295083" cy="25072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60000" tIns="360000" rIns="360000" bIns="360000" numCol="1" spcCol="38100" rtlCol="0" anchor="ctr">
              <a:noAutofit/>
            </a:bodyPr>
            <a:lstStyle/>
            <a:p>
              <a:pPr algn="l">
                <a:lnSpc>
                  <a:spcPts val="2400"/>
                </a:lnSpc>
              </a:pPr>
              <a:r>
                <a:rPr lang="sv-SE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supports systematic </a:t>
              </a:r>
              <a:br>
                <a:rPr lang="sv-SE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sv-SE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reporting, follow-up, </a:t>
              </a:r>
              <a:br>
                <a:rPr lang="sv-SE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sv-SE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handling of </a:t>
              </a:r>
              <a:br>
                <a:rPr lang="sv-SE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sv-SE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workplace events.</a:t>
              </a:r>
            </a:p>
            <a:p>
              <a:pPr algn="l">
                <a:lnSpc>
                  <a:spcPts val="2400"/>
                </a:lnSpc>
              </a:pPr>
              <a:endParaRPr lang="sv-SE">
                <a:solidFill>
                  <a:schemeClr val="tx2"/>
                </a:solidFill>
              </a:endParaRPr>
            </a:p>
          </p:txBody>
        </p:sp>
      </p:grpSp>
      <p:grpSp>
        <p:nvGrpSpPr>
          <p:cNvPr id="24" name="Grupp 23">
            <a:extLst>
              <a:ext uri="{FF2B5EF4-FFF2-40B4-BE49-F238E27FC236}">
                <a16:creationId xmlns:a16="http://schemas.microsoft.com/office/drawing/2014/main" id="{29382FFE-1C45-FF8B-E447-537DF30B4238}"/>
              </a:ext>
            </a:extLst>
          </p:cNvPr>
          <p:cNvGrpSpPr/>
          <p:nvPr/>
        </p:nvGrpSpPr>
        <p:grpSpPr>
          <a:xfrm>
            <a:off x="4382207" y="3509537"/>
            <a:ext cx="4132607" cy="2610443"/>
            <a:chOff x="4382207" y="3509537"/>
            <a:chExt cx="4132607" cy="2610443"/>
          </a:xfrm>
        </p:grpSpPr>
        <p:sp>
          <p:nvSpPr>
            <p:cNvPr id="20" name="Rektangel 17">
              <a:extLst>
                <a:ext uri="{FF2B5EF4-FFF2-40B4-BE49-F238E27FC236}">
                  <a16:creationId xmlns:a16="http://schemas.microsoft.com/office/drawing/2014/main" id="{C729E0E4-4ED0-8B44-CD0A-AB998F7607C8}"/>
                </a:ext>
              </a:extLst>
            </p:cNvPr>
            <p:cNvSpPr/>
            <p:nvPr/>
          </p:nvSpPr>
          <p:spPr>
            <a:xfrm flipH="1">
              <a:off x="4382207" y="3523934"/>
              <a:ext cx="4132607" cy="2596046"/>
            </a:xfrm>
            <a:custGeom>
              <a:avLst/>
              <a:gdLst>
                <a:gd name="connsiteX0" fmla="*/ 0 w 5727843"/>
                <a:gd name="connsiteY0" fmla="*/ 0 h 5429607"/>
                <a:gd name="connsiteX1" fmla="*/ 5727843 w 5727843"/>
                <a:gd name="connsiteY1" fmla="*/ 0 h 5429607"/>
                <a:gd name="connsiteX2" fmla="*/ 5727843 w 5727843"/>
                <a:gd name="connsiteY2" fmla="*/ 5429607 h 5429607"/>
                <a:gd name="connsiteX3" fmla="*/ 0 w 5727843"/>
                <a:gd name="connsiteY3" fmla="*/ 5429607 h 5429607"/>
                <a:gd name="connsiteX4" fmla="*/ 0 w 5727843"/>
                <a:gd name="connsiteY4" fmla="*/ 0 h 5429607"/>
                <a:gd name="connsiteX0" fmla="*/ 1678488 w 5727843"/>
                <a:gd name="connsiteY0" fmla="*/ 25052 h 5429607"/>
                <a:gd name="connsiteX1" fmla="*/ 5727843 w 5727843"/>
                <a:gd name="connsiteY1" fmla="*/ 0 h 5429607"/>
                <a:gd name="connsiteX2" fmla="*/ 5727843 w 5727843"/>
                <a:gd name="connsiteY2" fmla="*/ 5429607 h 5429607"/>
                <a:gd name="connsiteX3" fmla="*/ 0 w 5727843"/>
                <a:gd name="connsiteY3" fmla="*/ 5429607 h 5429607"/>
                <a:gd name="connsiteX4" fmla="*/ 1678488 w 5727843"/>
                <a:gd name="connsiteY4" fmla="*/ 25052 h 5429607"/>
                <a:gd name="connsiteX0" fmla="*/ 12526 w 4061881"/>
                <a:gd name="connsiteY0" fmla="*/ 25052 h 5442133"/>
                <a:gd name="connsiteX1" fmla="*/ 4061881 w 4061881"/>
                <a:gd name="connsiteY1" fmla="*/ 0 h 5442133"/>
                <a:gd name="connsiteX2" fmla="*/ 4061881 w 4061881"/>
                <a:gd name="connsiteY2" fmla="*/ 5429607 h 5442133"/>
                <a:gd name="connsiteX3" fmla="*/ 0 w 4061881"/>
                <a:gd name="connsiteY3" fmla="*/ 5442133 h 5442133"/>
                <a:gd name="connsiteX4" fmla="*/ 12526 w 4061881"/>
                <a:gd name="connsiteY4" fmla="*/ 25052 h 5442133"/>
                <a:gd name="connsiteX0" fmla="*/ 315984 w 4365339"/>
                <a:gd name="connsiteY0" fmla="*/ 25052 h 5442133"/>
                <a:gd name="connsiteX1" fmla="*/ 4365339 w 4365339"/>
                <a:gd name="connsiteY1" fmla="*/ 0 h 5442133"/>
                <a:gd name="connsiteX2" fmla="*/ 4365339 w 4365339"/>
                <a:gd name="connsiteY2" fmla="*/ 5429607 h 5442133"/>
                <a:gd name="connsiteX3" fmla="*/ 303458 w 4365339"/>
                <a:gd name="connsiteY3" fmla="*/ 5442133 h 5442133"/>
                <a:gd name="connsiteX4" fmla="*/ 297155 w 4365339"/>
                <a:gd name="connsiteY4" fmla="*/ 2736818 h 5442133"/>
                <a:gd name="connsiteX5" fmla="*/ 315984 w 4365339"/>
                <a:gd name="connsiteY5" fmla="*/ 25052 h 5442133"/>
                <a:gd name="connsiteX0" fmla="*/ 155874 w 4205229"/>
                <a:gd name="connsiteY0" fmla="*/ 25052 h 5442133"/>
                <a:gd name="connsiteX1" fmla="*/ 4205229 w 4205229"/>
                <a:gd name="connsiteY1" fmla="*/ 0 h 5442133"/>
                <a:gd name="connsiteX2" fmla="*/ 4205229 w 4205229"/>
                <a:gd name="connsiteY2" fmla="*/ 5429607 h 5442133"/>
                <a:gd name="connsiteX3" fmla="*/ 143348 w 4205229"/>
                <a:gd name="connsiteY3" fmla="*/ 5442133 h 5442133"/>
                <a:gd name="connsiteX4" fmla="*/ 1414699 w 4205229"/>
                <a:gd name="connsiteY4" fmla="*/ 2724292 h 5442133"/>
                <a:gd name="connsiteX5" fmla="*/ 155874 w 4205229"/>
                <a:gd name="connsiteY5" fmla="*/ 25052 h 5442133"/>
                <a:gd name="connsiteX0" fmla="*/ 201704 w 4251059"/>
                <a:gd name="connsiteY0" fmla="*/ 25052 h 5442133"/>
                <a:gd name="connsiteX1" fmla="*/ 4251059 w 4251059"/>
                <a:gd name="connsiteY1" fmla="*/ 0 h 5442133"/>
                <a:gd name="connsiteX2" fmla="*/ 4251059 w 4251059"/>
                <a:gd name="connsiteY2" fmla="*/ 5429607 h 5442133"/>
                <a:gd name="connsiteX3" fmla="*/ 189178 w 4251059"/>
                <a:gd name="connsiteY3" fmla="*/ 5442133 h 5442133"/>
                <a:gd name="connsiteX4" fmla="*/ 1460529 w 4251059"/>
                <a:gd name="connsiteY4" fmla="*/ 2724292 h 5442133"/>
                <a:gd name="connsiteX5" fmla="*/ 201704 w 4251059"/>
                <a:gd name="connsiteY5" fmla="*/ 25052 h 5442133"/>
                <a:gd name="connsiteX0" fmla="*/ 155174 w 4204529"/>
                <a:gd name="connsiteY0" fmla="*/ 25052 h 5442133"/>
                <a:gd name="connsiteX1" fmla="*/ 4204529 w 4204529"/>
                <a:gd name="connsiteY1" fmla="*/ 0 h 5442133"/>
                <a:gd name="connsiteX2" fmla="*/ 4204529 w 4204529"/>
                <a:gd name="connsiteY2" fmla="*/ 5429607 h 5442133"/>
                <a:gd name="connsiteX3" fmla="*/ 142648 w 4204529"/>
                <a:gd name="connsiteY3" fmla="*/ 5442133 h 5442133"/>
                <a:gd name="connsiteX4" fmla="*/ 1413999 w 4204529"/>
                <a:gd name="connsiteY4" fmla="*/ 2724292 h 5442133"/>
                <a:gd name="connsiteX5" fmla="*/ 155174 w 4204529"/>
                <a:gd name="connsiteY5" fmla="*/ 25052 h 5442133"/>
                <a:gd name="connsiteX0" fmla="*/ 201766 w 4251121"/>
                <a:gd name="connsiteY0" fmla="*/ 25052 h 5442133"/>
                <a:gd name="connsiteX1" fmla="*/ 4251121 w 4251121"/>
                <a:gd name="connsiteY1" fmla="*/ 0 h 5442133"/>
                <a:gd name="connsiteX2" fmla="*/ 4251121 w 4251121"/>
                <a:gd name="connsiteY2" fmla="*/ 5429607 h 5442133"/>
                <a:gd name="connsiteX3" fmla="*/ 189240 w 4251121"/>
                <a:gd name="connsiteY3" fmla="*/ 5442133 h 5442133"/>
                <a:gd name="connsiteX4" fmla="*/ 1460591 w 4251121"/>
                <a:gd name="connsiteY4" fmla="*/ 2724292 h 5442133"/>
                <a:gd name="connsiteX5" fmla="*/ 201766 w 4251121"/>
                <a:gd name="connsiteY5" fmla="*/ 25052 h 5442133"/>
                <a:gd name="connsiteX0" fmla="*/ 144572 w 4193927"/>
                <a:gd name="connsiteY0" fmla="*/ 25052 h 5442133"/>
                <a:gd name="connsiteX1" fmla="*/ 4193927 w 4193927"/>
                <a:gd name="connsiteY1" fmla="*/ 0 h 5442133"/>
                <a:gd name="connsiteX2" fmla="*/ 4193927 w 4193927"/>
                <a:gd name="connsiteY2" fmla="*/ 5429607 h 5442133"/>
                <a:gd name="connsiteX3" fmla="*/ 132046 w 4193927"/>
                <a:gd name="connsiteY3" fmla="*/ 5442133 h 5442133"/>
                <a:gd name="connsiteX4" fmla="*/ 1403397 w 4193927"/>
                <a:gd name="connsiteY4" fmla="*/ 2724292 h 5442133"/>
                <a:gd name="connsiteX5" fmla="*/ 144572 w 4193927"/>
                <a:gd name="connsiteY5" fmla="*/ 25052 h 5442133"/>
                <a:gd name="connsiteX0" fmla="*/ 144572 w 4193927"/>
                <a:gd name="connsiteY0" fmla="*/ 25052 h 5442133"/>
                <a:gd name="connsiteX1" fmla="*/ 4193927 w 4193927"/>
                <a:gd name="connsiteY1" fmla="*/ 0 h 5442133"/>
                <a:gd name="connsiteX2" fmla="*/ 4193927 w 4193927"/>
                <a:gd name="connsiteY2" fmla="*/ 5429607 h 5442133"/>
                <a:gd name="connsiteX3" fmla="*/ 132046 w 4193927"/>
                <a:gd name="connsiteY3" fmla="*/ 5442133 h 5442133"/>
                <a:gd name="connsiteX4" fmla="*/ 1403397 w 4193927"/>
                <a:gd name="connsiteY4" fmla="*/ 2724292 h 5442133"/>
                <a:gd name="connsiteX5" fmla="*/ 144572 w 4193927"/>
                <a:gd name="connsiteY5" fmla="*/ 25052 h 5442133"/>
                <a:gd name="connsiteX0" fmla="*/ 12526 w 4061881"/>
                <a:gd name="connsiteY0" fmla="*/ 25052 h 5442133"/>
                <a:gd name="connsiteX1" fmla="*/ 4061881 w 4061881"/>
                <a:gd name="connsiteY1" fmla="*/ 0 h 5442133"/>
                <a:gd name="connsiteX2" fmla="*/ 4061881 w 4061881"/>
                <a:gd name="connsiteY2" fmla="*/ 5429607 h 5442133"/>
                <a:gd name="connsiteX3" fmla="*/ 0 w 4061881"/>
                <a:gd name="connsiteY3" fmla="*/ 5442133 h 5442133"/>
                <a:gd name="connsiteX4" fmla="*/ 1271351 w 4061881"/>
                <a:gd name="connsiteY4" fmla="*/ 2724292 h 5442133"/>
                <a:gd name="connsiteX5" fmla="*/ 12526 w 4061881"/>
                <a:gd name="connsiteY5" fmla="*/ 25052 h 5442133"/>
                <a:gd name="connsiteX0" fmla="*/ 166906 w 4061881"/>
                <a:gd name="connsiteY0" fmla="*/ 13177 h 5442133"/>
                <a:gd name="connsiteX1" fmla="*/ 4061881 w 4061881"/>
                <a:gd name="connsiteY1" fmla="*/ 0 h 5442133"/>
                <a:gd name="connsiteX2" fmla="*/ 4061881 w 4061881"/>
                <a:gd name="connsiteY2" fmla="*/ 5429607 h 5442133"/>
                <a:gd name="connsiteX3" fmla="*/ 0 w 4061881"/>
                <a:gd name="connsiteY3" fmla="*/ 5442133 h 5442133"/>
                <a:gd name="connsiteX4" fmla="*/ 1271351 w 4061881"/>
                <a:gd name="connsiteY4" fmla="*/ 2724292 h 5442133"/>
                <a:gd name="connsiteX5" fmla="*/ 166906 w 4061881"/>
                <a:gd name="connsiteY5" fmla="*/ 13177 h 5442133"/>
                <a:gd name="connsiteX0" fmla="*/ 0 w 3894975"/>
                <a:gd name="connsiteY0" fmla="*/ 13177 h 5454009"/>
                <a:gd name="connsiteX1" fmla="*/ 3894975 w 3894975"/>
                <a:gd name="connsiteY1" fmla="*/ 0 h 5454009"/>
                <a:gd name="connsiteX2" fmla="*/ 3894975 w 3894975"/>
                <a:gd name="connsiteY2" fmla="*/ 5429607 h 5454009"/>
                <a:gd name="connsiteX3" fmla="*/ 11224 w 3894975"/>
                <a:gd name="connsiteY3" fmla="*/ 5454009 h 5454009"/>
                <a:gd name="connsiteX4" fmla="*/ 1104445 w 3894975"/>
                <a:gd name="connsiteY4" fmla="*/ 2724292 h 5454009"/>
                <a:gd name="connsiteX5" fmla="*/ 0 w 3894975"/>
                <a:gd name="connsiteY5" fmla="*/ 13177 h 5454009"/>
                <a:gd name="connsiteX0" fmla="*/ 0 w 3896937"/>
                <a:gd name="connsiteY0" fmla="*/ 13177 h 5454009"/>
                <a:gd name="connsiteX1" fmla="*/ 3894975 w 3896937"/>
                <a:gd name="connsiteY1" fmla="*/ 0 h 5454009"/>
                <a:gd name="connsiteX2" fmla="*/ 3896937 w 3896937"/>
                <a:gd name="connsiteY2" fmla="*/ 2623759 h 5454009"/>
                <a:gd name="connsiteX3" fmla="*/ 3894975 w 3896937"/>
                <a:gd name="connsiteY3" fmla="*/ 5429607 h 5454009"/>
                <a:gd name="connsiteX4" fmla="*/ 11224 w 3896937"/>
                <a:gd name="connsiteY4" fmla="*/ 5454009 h 5454009"/>
                <a:gd name="connsiteX5" fmla="*/ 1104445 w 3896937"/>
                <a:gd name="connsiteY5" fmla="*/ 2724292 h 5454009"/>
                <a:gd name="connsiteX6" fmla="*/ 0 w 3896937"/>
                <a:gd name="connsiteY6" fmla="*/ 13177 h 5454009"/>
                <a:gd name="connsiteX0" fmla="*/ 0 w 4965716"/>
                <a:gd name="connsiteY0" fmla="*/ 13177 h 5454009"/>
                <a:gd name="connsiteX1" fmla="*/ 3894975 w 4965716"/>
                <a:gd name="connsiteY1" fmla="*/ 0 h 5454009"/>
                <a:gd name="connsiteX2" fmla="*/ 4965716 w 4965716"/>
                <a:gd name="connsiteY2" fmla="*/ 2659385 h 5454009"/>
                <a:gd name="connsiteX3" fmla="*/ 3894975 w 4965716"/>
                <a:gd name="connsiteY3" fmla="*/ 5429607 h 5454009"/>
                <a:gd name="connsiteX4" fmla="*/ 11224 w 4965716"/>
                <a:gd name="connsiteY4" fmla="*/ 5454009 h 5454009"/>
                <a:gd name="connsiteX5" fmla="*/ 1104445 w 4965716"/>
                <a:gd name="connsiteY5" fmla="*/ 2724292 h 5454009"/>
                <a:gd name="connsiteX6" fmla="*/ 0 w 4965716"/>
                <a:gd name="connsiteY6" fmla="*/ 13177 h 5454009"/>
                <a:gd name="connsiteX0" fmla="*/ 12527 w 4978243"/>
                <a:gd name="connsiteY0" fmla="*/ 13177 h 5430259"/>
                <a:gd name="connsiteX1" fmla="*/ 3907502 w 4978243"/>
                <a:gd name="connsiteY1" fmla="*/ 0 h 5430259"/>
                <a:gd name="connsiteX2" fmla="*/ 4978243 w 4978243"/>
                <a:gd name="connsiteY2" fmla="*/ 2659385 h 5430259"/>
                <a:gd name="connsiteX3" fmla="*/ 3907502 w 4978243"/>
                <a:gd name="connsiteY3" fmla="*/ 5429607 h 5430259"/>
                <a:gd name="connsiteX4" fmla="*/ 0 w 4978243"/>
                <a:gd name="connsiteY4" fmla="*/ 5430259 h 5430259"/>
                <a:gd name="connsiteX5" fmla="*/ 1116972 w 4978243"/>
                <a:gd name="connsiteY5" fmla="*/ 2724292 h 5430259"/>
                <a:gd name="connsiteX6" fmla="*/ 12527 w 4978243"/>
                <a:gd name="connsiteY6" fmla="*/ 13177 h 5430259"/>
                <a:gd name="connsiteX0" fmla="*/ 0 w 4965716"/>
                <a:gd name="connsiteY0" fmla="*/ 13177 h 5442134"/>
                <a:gd name="connsiteX1" fmla="*/ 3894975 w 4965716"/>
                <a:gd name="connsiteY1" fmla="*/ 0 h 5442134"/>
                <a:gd name="connsiteX2" fmla="*/ 4965716 w 4965716"/>
                <a:gd name="connsiteY2" fmla="*/ 2659385 h 5442134"/>
                <a:gd name="connsiteX3" fmla="*/ 3894975 w 4965716"/>
                <a:gd name="connsiteY3" fmla="*/ 5429607 h 5442134"/>
                <a:gd name="connsiteX4" fmla="*/ 23099 w 4965716"/>
                <a:gd name="connsiteY4" fmla="*/ 5442134 h 5442134"/>
                <a:gd name="connsiteX5" fmla="*/ 1104445 w 4965716"/>
                <a:gd name="connsiteY5" fmla="*/ 2724292 h 5442134"/>
                <a:gd name="connsiteX6" fmla="*/ 0 w 4965716"/>
                <a:gd name="connsiteY6" fmla="*/ 13177 h 5442134"/>
                <a:gd name="connsiteX0" fmla="*/ 0 w 4965716"/>
                <a:gd name="connsiteY0" fmla="*/ 13177 h 5430258"/>
                <a:gd name="connsiteX1" fmla="*/ 3894975 w 4965716"/>
                <a:gd name="connsiteY1" fmla="*/ 0 h 5430258"/>
                <a:gd name="connsiteX2" fmla="*/ 4965716 w 4965716"/>
                <a:gd name="connsiteY2" fmla="*/ 2659385 h 5430258"/>
                <a:gd name="connsiteX3" fmla="*/ 3894975 w 4965716"/>
                <a:gd name="connsiteY3" fmla="*/ 5429607 h 5430258"/>
                <a:gd name="connsiteX4" fmla="*/ 34975 w 4965716"/>
                <a:gd name="connsiteY4" fmla="*/ 5430258 h 5430258"/>
                <a:gd name="connsiteX5" fmla="*/ 1104445 w 4965716"/>
                <a:gd name="connsiteY5" fmla="*/ 2724292 h 5430258"/>
                <a:gd name="connsiteX6" fmla="*/ 0 w 4965716"/>
                <a:gd name="connsiteY6" fmla="*/ 13177 h 5430258"/>
                <a:gd name="connsiteX0" fmla="*/ 651 w 4930741"/>
                <a:gd name="connsiteY0" fmla="*/ 36927 h 5430258"/>
                <a:gd name="connsiteX1" fmla="*/ 3860000 w 4930741"/>
                <a:gd name="connsiteY1" fmla="*/ 0 h 5430258"/>
                <a:gd name="connsiteX2" fmla="*/ 4930741 w 4930741"/>
                <a:gd name="connsiteY2" fmla="*/ 2659385 h 5430258"/>
                <a:gd name="connsiteX3" fmla="*/ 3860000 w 4930741"/>
                <a:gd name="connsiteY3" fmla="*/ 5429607 h 5430258"/>
                <a:gd name="connsiteX4" fmla="*/ 0 w 4930741"/>
                <a:gd name="connsiteY4" fmla="*/ 5430258 h 5430258"/>
                <a:gd name="connsiteX5" fmla="*/ 1069470 w 4930741"/>
                <a:gd name="connsiteY5" fmla="*/ 2724292 h 5430258"/>
                <a:gd name="connsiteX6" fmla="*/ 651 w 4930741"/>
                <a:gd name="connsiteY6" fmla="*/ 36927 h 5430258"/>
                <a:gd name="connsiteX0" fmla="*/ 24402 w 4930741"/>
                <a:gd name="connsiteY0" fmla="*/ 13177 h 5430258"/>
                <a:gd name="connsiteX1" fmla="*/ 3860000 w 4930741"/>
                <a:gd name="connsiteY1" fmla="*/ 0 h 5430258"/>
                <a:gd name="connsiteX2" fmla="*/ 4930741 w 4930741"/>
                <a:gd name="connsiteY2" fmla="*/ 2659385 h 5430258"/>
                <a:gd name="connsiteX3" fmla="*/ 3860000 w 4930741"/>
                <a:gd name="connsiteY3" fmla="*/ 5429607 h 5430258"/>
                <a:gd name="connsiteX4" fmla="*/ 0 w 4930741"/>
                <a:gd name="connsiteY4" fmla="*/ 5430258 h 5430258"/>
                <a:gd name="connsiteX5" fmla="*/ 1069470 w 4930741"/>
                <a:gd name="connsiteY5" fmla="*/ 2724292 h 5430258"/>
                <a:gd name="connsiteX6" fmla="*/ 24402 w 4930741"/>
                <a:gd name="connsiteY6" fmla="*/ 13177 h 5430258"/>
                <a:gd name="connsiteX0" fmla="*/ 24402 w 4930741"/>
                <a:gd name="connsiteY0" fmla="*/ 13177 h 5430258"/>
                <a:gd name="connsiteX1" fmla="*/ 3860000 w 4930741"/>
                <a:gd name="connsiteY1" fmla="*/ 0 h 5430258"/>
                <a:gd name="connsiteX2" fmla="*/ 4930741 w 4930741"/>
                <a:gd name="connsiteY2" fmla="*/ 2659385 h 5430258"/>
                <a:gd name="connsiteX3" fmla="*/ 3860000 w 4930741"/>
                <a:gd name="connsiteY3" fmla="*/ 5429607 h 5430258"/>
                <a:gd name="connsiteX4" fmla="*/ 0 w 4930741"/>
                <a:gd name="connsiteY4" fmla="*/ 5430258 h 5430258"/>
                <a:gd name="connsiteX5" fmla="*/ 1069470 w 4930741"/>
                <a:gd name="connsiteY5" fmla="*/ 2724292 h 5430258"/>
                <a:gd name="connsiteX6" fmla="*/ 24402 w 4930741"/>
                <a:gd name="connsiteY6" fmla="*/ 13177 h 5430258"/>
                <a:gd name="connsiteX0" fmla="*/ 0 w 4906339"/>
                <a:gd name="connsiteY0" fmla="*/ 13177 h 5429607"/>
                <a:gd name="connsiteX1" fmla="*/ 3835598 w 4906339"/>
                <a:gd name="connsiteY1" fmla="*/ 0 h 5429607"/>
                <a:gd name="connsiteX2" fmla="*/ 4906339 w 4906339"/>
                <a:gd name="connsiteY2" fmla="*/ 2659385 h 5429607"/>
                <a:gd name="connsiteX3" fmla="*/ 3835598 w 4906339"/>
                <a:gd name="connsiteY3" fmla="*/ 5429607 h 5429607"/>
                <a:gd name="connsiteX4" fmla="*/ 1045068 w 4906339"/>
                <a:gd name="connsiteY4" fmla="*/ 2724292 h 5429607"/>
                <a:gd name="connsiteX5" fmla="*/ 0 w 4906339"/>
                <a:gd name="connsiteY5" fmla="*/ 13177 h 5429607"/>
                <a:gd name="connsiteX0" fmla="*/ 0 w 4906339"/>
                <a:gd name="connsiteY0" fmla="*/ 13177 h 2724292"/>
                <a:gd name="connsiteX1" fmla="*/ 3835598 w 4906339"/>
                <a:gd name="connsiteY1" fmla="*/ 0 h 2724292"/>
                <a:gd name="connsiteX2" fmla="*/ 4906339 w 4906339"/>
                <a:gd name="connsiteY2" fmla="*/ 2659385 h 2724292"/>
                <a:gd name="connsiteX3" fmla="*/ 1045068 w 4906339"/>
                <a:gd name="connsiteY3" fmla="*/ 2724292 h 2724292"/>
                <a:gd name="connsiteX4" fmla="*/ 0 w 4906339"/>
                <a:gd name="connsiteY4" fmla="*/ 13177 h 2724292"/>
                <a:gd name="connsiteX0" fmla="*/ 0 w 4910149"/>
                <a:gd name="connsiteY0" fmla="*/ 13177 h 2724292"/>
                <a:gd name="connsiteX1" fmla="*/ 3835598 w 4910149"/>
                <a:gd name="connsiteY1" fmla="*/ 0 h 2724292"/>
                <a:gd name="connsiteX2" fmla="*/ 4910149 w 4910149"/>
                <a:gd name="connsiteY2" fmla="*/ 2697485 h 2724292"/>
                <a:gd name="connsiteX3" fmla="*/ 1045068 w 4910149"/>
                <a:gd name="connsiteY3" fmla="*/ 2724292 h 2724292"/>
                <a:gd name="connsiteX4" fmla="*/ 0 w 4910149"/>
                <a:gd name="connsiteY4" fmla="*/ 13177 h 2724292"/>
                <a:gd name="connsiteX0" fmla="*/ 0 w 4910149"/>
                <a:gd name="connsiteY0" fmla="*/ 13177 h 2697485"/>
                <a:gd name="connsiteX1" fmla="*/ 3835598 w 4910149"/>
                <a:gd name="connsiteY1" fmla="*/ 0 h 2697485"/>
                <a:gd name="connsiteX2" fmla="*/ 4910149 w 4910149"/>
                <a:gd name="connsiteY2" fmla="*/ 2697485 h 2697485"/>
                <a:gd name="connsiteX3" fmla="*/ 1006968 w 4910149"/>
                <a:gd name="connsiteY3" fmla="*/ 2621422 h 2697485"/>
                <a:gd name="connsiteX4" fmla="*/ 0 w 4910149"/>
                <a:gd name="connsiteY4" fmla="*/ 13177 h 2697485"/>
                <a:gd name="connsiteX0" fmla="*/ 0 w 4879669"/>
                <a:gd name="connsiteY0" fmla="*/ 13177 h 2628905"/>
                <a:gd name="connsiteX1" fmla="*/ 3835598 w 4879669"/>
                <a:gd name="connsiteY1" fmla="*/ 0 h 2628905"/>
                <a:gd name="connsiteX2" fmla="*/ 4879669 w 4879669"/>
                <a:gd name="connsiteY2" fmla="*/ 2628905 h 2628905"/>
                <a:gd name="connsiteX3" fmla="*/ 1006968 w 4879669"/>
                <a:gd name="connsiteY3" fmla="*/ 2621422 h 2628905"/>
                <a:gd name="connsiteX4" fmla="*/ 0 w 4879669"/>
                <a:gd name="connsiteY4" fmla="*/ 13177 h 2628905"/>
                <a:gd name="connsiteX0" fmla="*/ 0 w 4879669"/>
                <a:gd name="connsiteY0" fmla="*/ 13177 h 2640472"/>
                <a:gd name="connsiteX1" fmla="*/ 3835598 w 4879669"/>
                <a:gd name="connsiteY1" fmla="*/ 0 h 2640472"/>
                <a:gd name="connsiteX2" fmla="*/ 4879669 w 4879669"/>
                <a:gd name="connsiteY2" fmla="*/ 2628905 h 2640472"/>
                <a:gd name="connsiteX3" fmla="*/ 1010778 w 4879669"/>
                <a:gd name="connsiteY3" fmla="*/ 2640472 h 2640472"/>
                <a:gd name="connsiteX4" fmla="*/ 0 w 4879669"/>
                <a:gd name="connsiteY4" fmla="*/ 13177 h 2640472"/>
                <a:gd name="connsiteX0" fmla="*/ 0 w 4879669"/>
                <a:gd name="connsiteY0" fmla="*/ 13177 h 2628905"/>
                <a:gd name="connsiteX1" fmla="*/ 3835598 w 4879669"/>
                <a:gd name="connsiteY1" fmla="*/ 0 h 2628905"/>
                <a:gd name="connsiteX2" fmla="*/ 4879669 w 4879669"/>
                <a:gd name="connsiteY2" fmla="*/ 2628905 h 2628905"/>
                <a:gd name="connsiteX3" fmla="*/ 984108 w 4879669"/>
                <a:gd name="connsiteY3" fmla="*/ 2568082 h 2628905"/>
                <a:gd name="connsiteX4" fmla="*/ 0 w 4879669"/>
                <a:gd name="connsiteY4" fmla="*/ 13177 h 2628905"/>
                <a:gd name="connsiteX0" fmla="*/ 0 w 4879669"/>
                <a:gd name="connsiteY0" fmla="*/ 13177 h 2628905"/>
                <a:gd name="connsiteX1" fmla="*/ 3835598 w 4879669"/>
                <a:gd name="connsiteY1" fmla="*/ 0 h 2628905"/>
                <a:gd name="connsiteX2" fmla="*/ 4879669 w 4879669"/>
                <a:gd name="connsiteY2" fmla="*/ 2628905 h 2628905"/>
                <a:gd name="connsiteX3" fmla="*/ 938388 w 4879669"/>
                <a:gd name="connsiteY3" fmla="*/ 2449972 h 2628905"/>
                <a:gd name="connsiteX4" fmla="*/ 0 w 4879669"/>
                <a:gd name="connsiteY4" fmla="*/ 13177 h 2628905"/>
                <a:gd name="connsiteX0" fmla="*/ 0 w 4807279"/>
                <a:gd name="connsiteY0" fmla="*/ 13177 h 2453645"/>
                <a:gd name="connsiteX1" fmla="*/ 3835598 w 4807279"/>
                <a:gd name="connsiteY1" fmla="*/ 0 h 2453645"/>
                <a:gd name="connsiteX2" fmla="*/ 4807279 w 4807279"/>
                <a:gd name="connsiteY2" fmla="*/ 2453645 h 2453645"/>
                <a:gd name="connsiteX3" fmla="*/ 938388 w 4807279"/>
                <a:gd name="connsiteY3" fmla="*/ 2449972 h 2453645"/>
                <a:gd name="connsiteX4" fmla="*/ 0 w 4807279"/>
                <a:gd name="connsiteY4" fmla="*/ 13177 h 2453645"/>
                <a:gd name="connsiteX0" fmla="*/ 0 w 4807279"/>
                <a:gd name="connsiteY0" fmla="*/ 13177 h 2453645"/>
                <a:gd name="connsiteX1" fmla="*/ 3739700 w 4807279"/>
                <a:gd name="connsiteY1" fmla="*/ 0 h 2453645"/>
                <a:gd name="connsiteX2" fmla="*/ 4807279 w 4807279"/>
                <a:gd name="connsiteY2" fmla="*/ 2453645 h 2453645"/>
                <a:gd name="connsiteX3" fmla="*/ 938388 w 4807279"/>
                <a:gd name="connsiteY3" fmla="*/ 2449972 h 2453645"/>
                <a:gd name="connsiteX4" fmla="*/ 0 w 4807279"/>
                <a:gd name="connsiteY4" fmla="*/ 13177 h 2453645"/>
                <a:gd name="connsiteX0" fmla="*/ 0 w 4807279"/>
                <a:gd name="connsiteY0" fmla="*/ 0 h 2440468"/>
                <a:gd name="connsiteX1" fmla="*/ 3753399 w 4807279"/>
                <a:gd name="connsiteY1" fmla="*/ 18359 h 2440468"/>
                <a:gd name="connsiteX2" fmla="*/ 4807279 w 4807279"/>
                <a:gd name="connsiteY2" fmla="*/ 2440468 h 2440468"/>
                <a:gd name="connsiteX3" fmla="*/ 938388 w 4807279"/>
                <a:gd name="connsiteY3" fmla="*/ 2436795 h 2440468"/>
                <a:gd name="connsiteX4" fmla="*/ 0 w 4807279"/>
                <a:gd name="connsiteY4" fmla="*/ 0 h 2440468"/>
                <a:gd name="connsiteX0" fmla="*/ 0 w 4779879"/>
                <a:gd name="connsiteY0" fmla="*/ 44714 h 2422109"/>
                <a:gd name="connsiteX1" fmla="*/ 3725999 w 4779879"/>
                <a:gd name="connsiteY1" fmla="*/ 0 h 2422109"/>
                <a:gd name="connsiteX2" fmla="*/ 4779879 w 4779879"/>
                <a:gd name="connsiteY2" fmla="*/ 2422109 h 2422109"/>
                <a:gd name="connsiteX3" fmla="*/ 910988 w 4779879"/>
                <a:gd name="connsiteY3" fmla="*/ 2418436 h 2422109"/>
                <a:gd name="connsiteX4" fmla="*/ 0 w 4779879"/>
                <a:gd name="connsiteY4" fmla="*/ 44714 h 2422109"/>
                <a:gd name="connsiteX0" fmla="*/ 0 w 4820978"/>
                <a:gd name="connsiteY0" fmla="*/ 13178 h 2422109"/>
                <a:gd name="connsiteX1" fmla="*/ 3767098 w 4820978"/>
                <a:gd name="connsiteY1" fmla="*/ 0 h 2422109"/>
                <a:gd name="connsiteX2" fmla="*/ 4820978 w 4820978"/>
                <a:gd name="connsiteY2" fmla="*/ 2422109 h 2422109"/>
                <a:gd name="connsiteX3" fmla="*/ 952087 w 4820978"/>
                <a:gd name="connsiteY3" fmla="*/ 2418436 h 2422109"/>
                <a:gd name="connsiteX4" fmla="*/ 0 w 4820978"/>
                <a:gd name="connsiteY4" fmla="*/ 13178 h 2422109"/>
                <a:gd name="connsiteX0" fmla="*/ 0 w 4834678"/>
                <a:gd name="connsiteY0" fmla="*/ 13178 h 2422109"/>
                <a:gd name="connsiteX1" fmla="*/ 3780798 w 4834678"/>
                <a:gd name="connsiteY1" fmla="*/ 0 h 2422109"/>
                <a:gd name="connsiteX2" fmla="*/ 4834678 w 4834678"/>
                <a:gd name="connsiteY2" fmla="*/ 2422109 h 2422109"/>
                <a:gd name="connsiteX3" fmla="*/ 965787 w 4834678"/>
                <a:gd name="connsiteY3" fmla="*/ 2418436 h 2422109"/>
                <a:gd name="connsiteX4" fmla="*/ 0 w 4834678"/>
                <a:gd name="connsiteY4" fmla="*/ 13178 h 2422109"/>
                <a:gd name="connsiteX0" fmla="*/ 0 w 4839766"/>
                <a:gd name="connsiteY0" fmla="*/ 1464 h 2422109"/>
                <a:gd name="connsiteX1" fmla="*/ 3785886 w 4839766"/>
                <a:gd name="connsiteY1" fmla="*/ 0 h 2422109"/>
                <a:gd name="connsiteX2" fmla="*/ 4839766 w 4839766"/>
                <a:gd name="connsiteY2" fmla="*/ 2422109 h 2422109"/>
                <a:gd name="connsiteX3" fmla="*/ 970875 w 4839766"/>
                <a:gd name="connsiteY3" fmla="*/ 2418436 h 2422109"/>
                <a:gd name="connsiteX4" fmla="*/ 0 w 4839766"/>
                <a:gd name="connsiteY4" fmla="*/ 1464 h 2422109"/>
                <a:gd name="connsiteX0" fmla="*/ 0 w 4798269"/>
                <a:gd name="connsiteY0" fmla="*/ 1464 h 2418436"/>
                <a:gd name="connsiteX1" fmla="*/ 3785886 w 4798269"/>
                <a:gd name="connsiteY1" fmla="*/ 0 h 2418436"/>
                <a:gd name="connsiteX2" fmla="*/ 4798269 w 4798269"/>
                <a:gd name="connsiteY2" fmla="*/ 2413895 h 2418436"/>
                <a:gd name="connsiteX3" fmla="*/ 970875 w 4798269"/>
                <a:gd name="connsiteY3" fmla="*/ 2418436 h 2418436"/>
                <a:gd name="connsiteX4" fmla="*/ 0 w 4798269"/>
                <a:gd name="connsiteY4" fmla="*/ 1464 h 2418436"/>
                <a:gd name="connsiteX0" fmla="*/ 0 w 4798269"/>
                <a:gd name="connsiteY0" fmla="*/ 0 h 2416972"/>
                <a:gd name="connsiteX1" fmla="*/ 3796261 w 4798269"/>
                <a:gd name="connsiteY1" fmla="*/ 14964 h 2416972"/>
                <a:gd name="connsiteX2" fmla="*/ 4798269 w 4798269"/>
                <a:gd name="connsiteY2" fmla="*/ 2412431 h 2416972"/>
                <a:gd name="connsiteX3" fmla="*/ 970875 w 4798269"/>
                <a:gd name="connsiteY3" fmla="*/ 2416972 h 2416972"/>
                <a:gd name="connsiteX4" fmla="*/ 0 w 4798269"/>
                <a:gd name="connsiteY4" fmla="*/ 0 h 2416972"/>
                <a:gd name="connsiteX0" fmla="*/ 0 w 4829393"/>
                <a:gd name="connsiteY0" fmla="*/ 9678 h 2402008"/>
                <a:gd name="connsiteX1" fmla="*/ 3827385 w 4829393"/>
                <a:gd name="connsiteY1" fmla="*/ 0 h 2402008"/>
                <a:gd name="connsiteX2" fmla="*/ 4829393 w 4829393"/>
                <a:gd name="connsiteY2" fmla="*/ 2397467 h 2402008"/>
                <a:gd name="connsiteX3" fmla="*/ 1001999 w 4829393"/>
                <a:gd name="connsiteY3" fmla="*/ 2402008 h 2402008"/>
                <a:gd name="connsiteX4" fmla="*/ 0 w 4829393"/>
                <a:gd name="connsiteY4" fmla="*/ 9678 h 2402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9393" h="2402008">
                  <a:moveTo>
                    <a:pt x="0" y="9678"/>
                  </a:moveTo>
                  <a:lnTo>
                    <a:pt x="3827385" y="0"/>
                  </a:lnTo>
                  <a:lnTo>
                    <a:pt x="4829393" y="2397467"/>
                  </a:lnTo>
                  <a:lnTo>
                    <a:pt x="1001999" y="2402008"/>
                  </a:lnTo>
                  <a:cubicBezTo>
                    <a:pt x="991562" y="2375983"/>
                    <a:pt x="522534" y="1365235"/>
                    <a:pt x="0" y="9678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v-SE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7A9551CB-B4E9-9875-460D-066CA80D3B5D}"/>
                </a:ext>
              </a:extLst>
            </p:cNvPr>
            <p:cNvSpPr/>
            <p:nvPr/>
          </p:nvSpPr>
          <p:spPr>
            <a:xfrm>
              <a:off x="4989297" y="3509537"/>
              <a:ext cx="3295084" cy="2610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60000" tIns="360000" rIns="360000" bIns="360000" numCol="1" spcCol="38100" rtlCol="0" anchor="ctr">
              <a:noAutofit/>
            </a:bodyPr>
            <a:lstStyle/>
            <a:p>
              <a:pPr algn="l" defTabSz="412750">
                <a:lnSpc>
                  <a:spcPct val="110000"/>
                </a:lnSpc>
                <a:defRPr sz="30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rPr lang="sv-SE" sz="1300" b="0" i="0">
                  <a:solidFill>
                    <a:schemeClr val="tx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IA is a 20+ years old initiative </a:t>
              </a:r>
              <a:br>
                <a:rPr lang="sv-SE" sz="1300" b="0" i="0">
                  <a:solidFill>
                    <a:schemeClr val="tx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sv-SE" sz="1300" b="0" i="0">
                  <a:solidFill>
                    <a:schemeClr val="tx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that today is the </a:t>
              </a:r>
              <a:r>
                <a:rPr lang="sv-SE" sz="1300" b="1" i="0">
                  <a:solidFill>
                    <a:schemeClr val="tx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Swedish </a:t>
              </a:r>
              <a:br>
                <a:rPr lang="sv-SE" sz="1300" b="1" i="0">
                  <a:solidFill>
                    <a:schemeClr val="tx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sv-SE" sz="1300" b="1" i="0">
                  <a:solidFill>
                    <a:schemeClr val="tx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market leader</a:t>
              </a:r>
              <a:r>
                <a:rPr lang="sv-SE" sz="1300" b="0" i="0">
                  <a:solidFill>
                    <a:schemeClr val="tx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operating </a:t>
              </a:r>
              <a:br>
                <a:rPr lang="sv-SE" sz="1300" b="0" i="0">
                  <a:solidFill>
                    <a:schemeClr val="tx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sv-SE" sz="1300" b="1" i="0">
                  <a:solidFill>
                    <a:schemeClr val="tx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on all continents </a:t>
              </a:r>
              <a:r>
                <a:rPr lang="sv-SE" sz="1300" b="0" i="0">
                  <a:solidFill>
                    <a:schemeClr val="tx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br>
                <a:rPr lang="sv-SE" sz="1300" b="0" i="0">
                  <a:solidFill>
                    <a:schemeClr val="tx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sv-SE" sz="1300" b="0" i="0">
                  <a:solidFill>
                    <a:schemeClr val="tx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available </a:t>
              </a:r>
              <a:r>
                <a:rPr lang="sv-SE" sz="1300" b="1" i="0">
                  <a:solidFill>
                    <a:schemeClr val="tx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for all sectors</a:t>
              </a:r>
              <a:r>
                <a:rPr lang="sv-SE" sz="1300" b="0" i="0">
                  <a:solidFill>
                    <a:schemeClr val="tx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sv-SE" sz="1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927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21B900E-8593-705E-8E2E-55D4BF9D7ABF}"/>
              </a:ext>
            </a:extLst>
          </p:cNvPr>
          <p:cNvSpPr txBox="1">
            <a:spLocks/>
          </p:cNvSpPr>
          <p:nvPr/>
        </p:nvSpPr>
        <p:spPr>
          <a:xfrm>
            <a:off x="0" y="895010"/>
            <a:ext cx="9143997" cy="1098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3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safe and healthy work-life</a:t>
            </a:r>
            <a:endParaRPr lang="sv-SE" sz="3500" b="1">
              <a:solidFill>
                <a:schemeClr val="bg1"/>
              </a:solidFill>
            </a:endParaRPr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9482EEE1-A4B4-B590-8997-37A83CA7F9B2}"/>
              </a:ext>
            </a:extLst>
          </p:cNvPr>
          <p:cNvSpPr txBox="1">
            <a:spLocks/>
          </p:cNvSpPr>
          <p:nvPr/>
        </p:nvSpPr>
        <p:spPr>
          <a:xfrm>
            <a:off x="585008" y="2527913"/>
            <a:ext cx="3707294" cy="3178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sv-SE"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IA system exists to make operations </a:t>
            </a:r>
            <a:br>
              <a:rPr lang="sv-SE"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safer for companies and employees, </a:t>
            </a:r>
            <a:br>
              <a:rPr lang="sv-SE"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involving all aspects of the work-life situation.</a:t>
            </a:r>
          </a:p>
          <a:p>
            <a:pPr marL="0" indent="0" defTabSz="41275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b="1"/>
            </a:pPr>
            <a:endParaRPr lang="sv-SE" sz="1300" b="1">
              <a:solidFill>
                <a:schemeClr val="bg1"/>
              </a:solidFill>
            </a:endParaRPr>
          </a:p>
          <a:p>
            <a:pPr marL="0" indent="0" defTabSz="41275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b="1"/>
            </a:pPr>
            <a:r>
              <a:rPr lang="sv-SE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both proactively and reactively</a:t>
            </a:r>
          </a:p>
          <a:p>
            <a:pPr marL="0" indent="0" defTabSz="412750">
              <a:lnSpc>
                <a:spcPts val="1600"/>
              </a:lnSpc>
              <a:spcBef>
                <a:spcPts val="300"/>
              </a:spcBef>
              <a:buFont typeface="Arial" panose="020B0604020202020204" pitchFamily="34" charset="0"/>
              <a:buNone/>
              <a:defRPr sz="3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sv-SE" sz="13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Reporting and analysing occupational risks, </a:t>
            </a:r>
            <a:br>
              <a:rPr lang="sv-SE" sz="13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</a:br>
            <a:r>
              <a:rPr lang="sv-SE" sz="130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while protecting the individual’s privacy.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sv-SE" sz="13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sv-SE" sz="1300">
              <a:solidFill>
                <a:schemeClr val="bg1"/>
              </a:solidFill>
            </a:endParaRPr>
          </a:p>
        </p:txBody>
      </p:sp>
      <p:sp>
        <p:nvSpPr>
          <p:cNvPr id="6" name="Underrubrik 4">
            <a:extLst>
              <a:ext uri="{FF2B5EF4-FFF2-40B4-BE49-F238E27FC236}">
                <a16:creationId xmlns:a16="http://schemas.microsoft.com/office/drawing/2014/main" id="{F1928414-6BB1-66D4-97BD-BCA9D05EB249}"/>
              </a:ext>
            </a:extLst>
          </p:cNvPr>
          <p:cNvSpPr txBox="1">
            <a:spLocks/>
          </p:cNvSpPr>
          <p:nvPr/>
        </p:nvSpPr>
        <p:spPr>
          <a:xfrm>
            <a:off x="4695252" y="2527315"/>
            <a:ext cx="4001636" cy="31787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  <a:spcBef>
                <a:spcPts val="800"/>
              </a:spcBef>
            </a:pPr>
            <a:r>
              <a:rPr lang="sv-SE" sz="1300" b="1"/>
              <a:t>Working both internally and within the group</a:t>
            </a:r>
          </a:p>
          <a:p>
            <a:pPr algn="l">
              <a:lnSpc>
                <a:spcPts val="1600"/>
              </a:lnSpc>
              <a:spcBef>
                <a:spcPts val="300"/>
              </a:spcBef>
            </a:pPr>
            <a:r>
              <a:rPr lang="sv-SE" sz="1300"/>
              <a:t>Reporting within the company and sharing experiences within the group – learning by sharing.</a:t>
            </a:r>
          </a:p>
          <a:p>
            <a:pPr algn="l">
              <a:lnSpc>
                <a:spcPts val="1600"/>
              </a:lnSpc>
              <a:spcBef>
                <a:spcPts val="500"/>
              </a:spcBef>
            </a:pPr>
            <a:endParaRPr lang="sv-SE" sz="1300" b="1"/>
          </a:p>
          <a:p>
            <a:pPr algn="l">
              <a:lnSpc>
                <a:spcPts val="1600"/>
              </a:lnSpc>
              <a:spcBef>
                <a:spcPts val="0"/>
              </a:spcBef>
            </a:pPr>
            <a:r>
              <a:rPr lang="sv-SE" sz="1300" b="1"/>
              <a:t>Working both on-site and in the boardroom</a:t>
            </a:r>
          </a:p>
          <a:p>
            <a:pPr algn="l">
              <a:lnSpc>
                <a:spcPts val="1600"/>
              </a:lnSpc>
              <a:spcBef>
                <a:spcPts val="300"/>
              </a:spcBef>
            </a:pPr>
            <a:r>
              <a:rPr lang="sv-SE" sz="1300"/>
              <a:t>Where all parties are involved in creating a true overview of operations and their potential risks</a:t>
            </a:r>
            <a:br>
              <a:rPr lang="sv-SE" sz="1300"/>
            </a:br>
            <a:r>
              <a:rPr lang="sv-SE" sz="1300"/>
              <a:t> – empowering companies to take action based </a:t>
            </a:r>
            <a:br>
              <a:rPr lang="sv-SE" sz="1300"/>
            </a:br>
            <a:r>
              <a:rPr lang="sv-SE" sz="1300"/>
              <a:t>on more accurate information.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D32DED5E-9AFF-C838-F1E8-19D7B5A9B7AC}"/>
              </a:ext>
            </a:extLst>
          </p:cNvPr>
          <p:cNvCxnSpPr>
            <a:cxnSpLocks/>
          </p:cNvCxnSpPr>
          <p:nvPr/>
        </p:nvCxnSpPr>
        <p:spPr>
          <a:xfrm>
            <a:off x="4381650" y="2618503"/>
            <a:ext cx="0" cy="1865921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 8">
            <a:extLst>
              <a:ext uri="{FF2B5EF4-FFF2-40B4-BE49-F238E27FC236}">
                <a16:creationId xmlns:a16="http://schemas.microsoft.com/office/drawing/2014/main" id="{62677E6F-4C12-34DE-A89D-1DC5E92C15F5}"/>
              </a:ext>
            </a:extLst>
          </p:cNvPr>
          <p:cNvGrpSpPr/>
          <p:nvPr/>
        </p:nvGrpSpPr>
        <p:grpSpPr>
          <a:xfrm>
            <a:off x="3657601" y="0"/>
            <a:ext cx="1828799" cy="561426"/>
            <a:chOff x="1061573" y="311747"/>
            <a:chExt cx="6339841" cy="2588346"/>
          </a:xfrm>
          <a:solidFill>
            <a:schemeClr val="bg1"/>
          </a:solidFill>
        </p:grpSpPr>
        <p:sp>
          <p:nvSpPr>
            <p:cNvPr id="10" name="Triangel 9">
              <a:extLst>
                <a:ext uri="{FF2B5EF4-FFF2-40B4-BE49-F238E27FC236}">
                  <a16:creationId xmlns:a16="http://schemas.microsoft.com/office/drawing/2014/main" id="{6B3150AC-8310-7D40-FBE3-3B2460BD3596}"/>
                </a:ext>
              </a:extLst>
            </p:cNvPr>
            <p:cNvSpPr/>
            <p:nvPr/>
          </p:nvSpPr>
          <p:spPr>
            <a:xfrm rot="10800000">
              <a:off x="1061573" y="1638939"/>
              <a:ext cx="6339841" cy="1261154"/>
            </a:xfrm>
            <a:prstGeom prst="triangle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v-SE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212AFCAA-08DF-9972-26BA-4127046F1EDE}"/>
                </a:ext>
              </a:extLst>
            </p:cNvPr>
            <p:cNvSpPr/>
            <p:nvPr/>
          </p:nvSpPr>
          <p:spPr>
            <a:xfrm rot="5400000">
              <a:off x="3569322" y="-2196002"/>
              <a:ext cx="1324343" cy="633984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v-SE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2" name="textruta 11">
            <a:extLst>
              <a:ext uri="{FF2B5EF4-FFF2-40B4-BE49-F238E27FC236}">
                <a16:creationId xmlns:a16="http://schemas.microsoft.com/office/drawing/2014/main" id="{181CE382-2606-5CD6-1E94-B8592843766D}"/>
              </a:ext>
            </a:extLst>
          </p:cNvPr>
          <p:cNvSpPr txBox="1"/>
          <p:nvPr/>
        </p:nvSpPr>
        <p:spPr>
          <a:xfrm>
            <a:off x="3657600" y="104775"/>
            <a:ext cx="1828800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0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  <a:endParaRPr kumimoji="0" lang="sv-SE" sz="1000" b="0" i="0" u="none" strike="noStrike" cap="none" spc="300" normalizeH="0" baseline="0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7386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 7">
            <a:extLst>
              <a:ext uri="{FF2B5EF4-FFF2-40B4-BE49-F238E27FC236}">
                <a16:creationId xmlns:a16="http://schemas.microsoft.com/office/drawing/2014/main" id="{196065D4-7389-B898-034F-9FF0B90A0358}"/>
              </a:ext>
            </a:extLst>
          </p:cNvPr>
          <p:cNvGrpSpPr/>
          <p:nvPr/>
        </p:nvGrpSpPr>
        <p:grpSpPr>
          <a:xfrm>
            <a:off x="3657601" y="0"/>
            <a:ext cx="1828799" cy="561426"/>
            <a:chOff x="1061573" y="311747"/>
            <a:chExt cx="6339841" cy="2588346"/>
          </a:xfrm>
          <a:solidFill>
            <a:schemeClr val="bg1"/>
          </a:solidFill>
        </p:grpSpPr>
        <p:sp>
          <p:nvSpPr>
            <p:cNvPr id="9" name="Triangel 8">
              <a:extLst>
                <a:ext uri="{FF2B5EF4-FFF2-40B4-BE49-F238E27FC236}">
                  <a16:creationId xmlns:a16="http://schemas.microsoft.com/office/drawing/2014/main" id="{DD187E9F-0C1B-8887-9D37-911E45D172C6}"/>
                </a:ext>
              </a:extLst>
            </p:cNvPr>
            <p:cNvSpPr/>
            <p:nvPr/>
          </p:nvSpPr>
          <p:spPr>
            <a:xfrm rot="10800000">
              <a:off x="1061573" y="1638939"/>
              <a:ext cx="6339841" cy="1261154"/>
            </a:xfrm>
            <a:prstGeom prst="triangle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v-SE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7531EAEF-EE24-1F84-A438-56EC9F731E65}"/>
                </a:ext>
              </a:extLst>
            </p:cNvPr>
            <p:cNvSpPr/>
            <p:nvPr/>
          </p:nvSpPr>
          <p:spPr>
            <a:xfrm rot="5400000">
              <a:off x="3569322" y="-2196002"/>
              <a:ext cx="1324343" cy="633984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v-SE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1" name="textruta 10">
            <a:extLst>
              <a:ext uri="{FF2B5EF4-FFF2-40B4-BE49-F238E27FC236}">
                <a16:creationId xmlns:a16="http://schemas.microsoft.com/office/drawing/2014/main" id="{2E0C05B7-83EE-51B2-11A2-47B5A475BF71}"/>
              </a:ext>
            </a:extLst>
          </p:cNvPr>
          <p:cNvSpPr txBox="1"/>
          <p:nvPr/>
        </p:nvSpPr>
        <p:spPr>
          <a:xfrm>
            <a:off x="3657600" y="81176"/>
            <a:ext cx="1828800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0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kumimoji="0" lang="sv-SE" sz="1000" b="0" i="0" u="none" strike="noStrike" cap="none" spc="300" normalizeH="0" baseline="0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3" name="Rubrik 3">
            <a:extLst>
              <a:ext uri="{FF2B5EF4-FFF2-40B4-BE49-F238E27FC236}">
                <a16:creationId xmlns:a16="http://schemas.microsoft.com/office/drawing/2014/main" id="{D60B9DE9-59C0-8538-22F1-50C235E398EC}"/>
              </a:ext>
            </a:extLst>
          </p:cNvPr>
          <p:cNvSpPr txBox="1">
            <a:spLocks/>
          </p:cNvSpPr>
          <p:nvPr/>
        </p:nvSpPr>
        <p:spPr>
          <a:xfrm>
            <a:off x="0" y="895010"/>
            <a:ext cx="9143997" cy="1098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3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20 years of experience</a:t>
            </a:r>
            <a:endParaRPr lang="sv-SE" sz="3500" b="1">
              <a:solidFill>
                <a:schemeClr val="bg1"/>
              </a:solidFill>
            </a:endParaRPr>
          </a:p>
        </p:txBody>
      </p:sp>
      <p:sp>
        <p:nvSpPr>
          <p:cNvPr id="14" name="Underrubrik 4">
            <a:extLst>
              <a:ext uri="{FF2B5EF4-FFF2-40B4-BE49-F238E27FC236}">
                <a16:creationId xmlns:a16="http://schemas.microsoft.com/office/drawing/2014/main" id="{F563E210-94D3-EFB5-6124-CBE0199791DA}"/>
              </a:ext>
            </a:extLst>
          </p:cNvPr>
          <p:cNvSpPr txBox="1">
            <a:spLocks/>
          </p:cNvSpPr>
          <p:nvPr/>
        </p:nvSpPr>
        <p:spPr>
          <a:xfrm>
            <a:off x="532522" y="3429000"/>
            <a:ext cx="2728520" cy="1754297"/>
          </a:xfrm>
          <a:prstGeom prst="rect">
            <a:avLst/>
          </a:prstGeom>
          <a:ln w="12700">
            <a:noFill/>
          </a:ln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sv-SE" sz="1100">
                <a:latin typeface="+mn-lt"/>
                <a:cs typeface="Arial" panose="020B0604020202020204" pitchFamily="34" charset="0"/>
              </a:rPr>
              <a:t>In the 1990’s, the pulp and paper industry was heavily accident-stricken. There was a need to get a more complete picture of the work environment and its challenges, </a:t>
            </a:r>
            <a:br>
              <a:rPr lang="sv-SE" sz="1100">
                <a:latin typeface="+mn-lt"/>
                <a:cs typeface="Arial" panose="020B0604020202020204" pitchFamily="34" charset="0"/>
              </a:rPr>
            </a:br>
            <a:r>
              <a:rPr lang="sv-SE" sz="1100">
                <a:latin typeface="+mn-lt"/>
                <a:cs typeface="Arial" panose="020B0604020202020204" pitchFamily="34" charset="0"/>
              </a:rPr>
              <a:t>apart from the scarce information coming from within the companies. 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E99F3A1-39EF-7584-6A52-DE99DC413373}"/>
              </a:ext>
            </a:extLst>
          </p:cNvPr>
          <p:cNvGrpSpPr/>
          <p:nvPr/>
        </p:nvGrpSpPr>
        <p:grpSpPr>
          <a:xfrm>
            <a:off x="1077437" y="2570555"/>
            <a:ext cx="1103829" cy="458763"/>
            <a:chOff x="1352720" y="2328894"/>
            <a:chExt cx="2412744" cy="1002762"/>
          </a:xfrm>
        </p:grpSpPr>
        <p:sp>
          <p:nvSpPr>
            <p:cNvPr id="16" name="Rektangel 17">
              <a:extLst>
                <a:ext uri="{FF2B5EF4-FFF2-40B4-BE49-F238E27FC236}">
                  <a16:creationId xmlns:a16="http://schemas.microsoft.com/office/drawing/2014/main" id="{5619270F-7339-EBE7-488B-8DD3872D7BB5}"/>
                </a:ext>
              </a:extLst>
            </p:cNvPr>
            <p:cNvSpPr/>
            <p:nvPr/>
          </p:nvSpPr>
          <p:spPr>
            <a:xfrm>
              <a:off x="1352720" y="2328894"/>
              <a:ext cx="2412744" cy="1002762"/>
            </a:xfrm>
            <a:custGeom>
              <a:avLst/>
              <a:gdLst>
                <a:gd name="connsiteX0" fmla="*/ 0 w 5727843"/>
                <a:gd name="connsiteY0" fmla="*/ 0 h 5429607"/>
                <a:gd name="connsiteX1" fmla="*/ 5727843 w 5727843"/>
                <a:gd name="connsiteY1" fmla="*/ 0 h 5429607"/>
                <a:gd name="connsiteX2" fmla="*/ 5727843 w 5727843"/>
                <a:gd name="connsiteY2" fmla="*/ 5429607 h 5429607"/>
                <a:gd name="connsiteX3" fmla="*/ 0 w 5727843"/>
                <a:gd name="connsiteY3" fmla="*/ 5429607 h 5429607"/>
                <a:gd name="connsiteX4" fmla="*/ 0 w 5727843"/>
                <a:gd name="connsiteY4" fmla="*/ 0 h 5429607"/>
                <a:gd name="connsiteX0" fmla="*/ 1678488 w 5727843"/>
                <a:gd name="connsiteY0" fmla="*/ 25052 h 5429607"/>
                <a:gd name="connsiteX1" fmla="*/ 5727843 w 5727843"/>
                <a:gd name="connsiteY1" fmla="*/ 0 h 5429607"/>
                <a:gd name="connsiteX2" fmla="*/ 5727843 w 5727843"/>
                <a:gd name="connsiteY2" fmla="*/ 5429607 h 5429607"/>
                <a:gd name="connsiteX3" fmla="*/ 0 w 5727843"/>
                <a:gd name="connsiteY3" fmla="*/ 5429607 h 5429607"/>
                <a:gd name="connsiteX4" fmla="*/ 1678488 w 5727843"/>
                <a:gd name="connsiteY4" fmla="*/ 25052 h 5429607"/>
                <a:gd name="connsiteX0" fmla="*/ 12526 w 4061881"/>
                <a:gd name="connsiteY0" fmla="*/ 25052 h 5442133"/>
                <a:gd name="connsiteX1" fmla="*/ 4061881 w 4061881"/>
                <a:gd name="connsiteY1" fmla="*/ 0 h 5442133"/>
                <a:gd name="connsiteX2" fmla="*/ 4061881 w 4061881"/>
                <a:gd name="connsiteY2" fmla="*/ 5429607 h 5442133"/>
                <a:gd name="connsiteX3" fmla="*/ 0 w 4061881"/>
                <a:gd name="connsiteY3" fmla="*/ 5442133 h 5442133"/>
                <a:gd name="connsiteX4" fmla="*/ 12526 w 4061881"/>
                <a:gd name="connsiteY4" fmla="*/ 25052 h 5442133"/>
                <a:gd name="connsiteX0" fmla="*/ 315984 w 4365339"/>
                <a:gd name="connsiteY0" fmla="*/ 25052 h 5442133"/>
                <a:gd name="connsiteX1" fmla="*/ 4365339 w 4365339"/>
                <a:gd name="connsiteY1" fmla="*/ 0 h 5442133"/>
                <a:gd name="connsiteX2" fmla="*/ 4365339 w 4365339"/>
                <a:gd name="connsiteY2" fmla="*/ 5429607 h 5442133"/>
                <a:gd name="connsiteX3" fmla="*/ 303458 w 4365339"/>
                <a:gd name="connsiteY3" fmla="*/ 5442133 h 5442133"/>
                <a:gd name="connsiteX4" fmla="*/ 297155 w 4365339"/>
                <a:gd name="connsiteY4" fmla="*/ 2736818 h 5442133"/>
                <a:gd name="connsiteX5" fmla="*/ 315984 w 4365339"/>
                <a:gd name="connsiteY5" fmla="*/ 25052 h 5442133"/>
                <a:gd name="connsiteX0" fmla="*/ 155874 w 4205229"/>
                <a:gd name="connsiteY0" fmla="*/ 25052 h 5442133"/>
                <a:gd name="connsiteX1" fmla="*/ 4205229 w 4205229"/>
                <a:gd name="connsiteY1" fmla="*/ 0 h 5442133"/>
                <a:gd name="connsiteX2" fmla="*/ 4205229 w 4205229"/>
                <a:gd name="connsiteY2" fmla="*/ 5429607 h 5442133"/>
                <a:gd name="connsiteX3" fmla="*/ 143348 w 4205229"/>
                <a:gd name="connsiteY3" fmla="*/ 5442133 h 5442133"/>
                <a:gd name="connsiteX4" fmla="*/ 1414699 w 4205229"/>
                <a:gd name="connsiteY4" fmla="*/ 2724292 h 5442133"/>
                <a:gd name="connsiteX5" fmla="*/ 155874 w 4205229"/>
                <a:gd name="connsiteY5" fmla="*/ 25052 h 5442133"/>
                <a:gd name="connsiteX0" fmla="*/ 201704 w 4251059"/>
                <a:gd name="connsiteY0" fmla="*/ 25052 h 5442133"/>
                <a:gd name="connsiteX1" fmla="*/ 4251059 w 4251059"/>
                <a:gd name="connsiteY1" fmla="*/ 0 h 5442133"/>
                <a:gd name="connsiteX2" fmla="*/ 4251059 w 4251059"/>
                <a:gd name="connsiteY2" fmla="*/ 5429607 h 5442133"/>
                <a:gd name="connsiteX3" fmla="*/ 189178 w 4251059"/>
                <a:gd name="connsiteY3" fmla="*/ 5442133 h 5442133"/>
                <a:gd name="connsiteX4" fmla="*/ 1460529 w 4251059"/>
                <a:gd name="connsiteY4" fmla="*/ 2724292 h 5442133"/>
                <a:gd name="connsiteX5" fmla="*/ 201704 w 4251059"/>
                <a:gd name="connsiteY5" fmla="*/ 25052 h 5442133"/>
                <a:gd name="connsiteX0" fmla="*/ 155174 w 4204529"/>
                <a:gd name="connsiteY0" fmla="*/ 25052 h 5442133"/>
                <a:gd name="connsiteX1" fmla="*/ 4204529 w 4204529"/>
                <a:gd name="connsiteY1" fmla="*/ 0 h 5442133"/>
                <a:gd name="connsiteX2" fmla="*/ 4204529 w 4204529"/>
                <a:gd name="connsiteY2" fmla="*/ 5429607 h 5442133"/>
                <a:gd name="connsiteX3" fmla="*/ 142648 w 4204529"/>
                <a:gd name="connsiteY3" fmla="*/ 5442133 h 5442133"/>
                <a:gd name="connsiteX4" fmla="*/ 1413999 w 4204529"/>
                <a:gd name="connsiteY4" fmla="*/ 2724292 h 5442133"/>
                <a:gd name="connsiteX5" fmla="*/ 155174 w 4204529"/>
                <a:gd name="connsiteY5" fmla="*/ 25052 h 5442133"/>
                <a:gd name="connsiteX0" fmla="*/ 201766 w 4251121"/>
                <a:gd name="connsiteY0" fmla="*/ 25052 h 5442133"/>
                <a:gd name="connsiteX1" fmla="*/ 4251121 w 4251121"/>
                <a:gd name="connsiteY1" fmla="*/ 0 h 5442133"/>
                <a:gd name="connsiteX2" fmla="*/ 4251121 w 4251121"/>
                <a:gd name="connsiteY2" fmla="*/ 5429607 h 5442133"/>
                <a:gd name="connsiteX3" fmla="*/ 189240 w 4251121"/>
                <a:gd name="connsiteY3" fmla="*/ 5442133 h 5442133"/>
                <a:gd name="connsiteX4" fmla="*/ 1460591 w 4251121"/>
                <a:gd name="connsiteY4" fmla="*/ 2724292 h 5442133"/>
                <a:gd name="connsiteX5" fmla="*/ 201766 w 4251121"/>
                <a:gd name="connsiteY5" fmla="*/ 25052 h 5442133"/>
                <a:gd name="connsiteX0" fmla="*/ 144572 w 4193927"/>
                <a:gd name="connsiteY0" fmla="*/ 25052 h 5442133"/>
                <a:gd name="connsiteX1" fmla="*/ 4193927 w 4193927"/>
                <a:gd name="connsiteY1" fmla="*/ 0 h 5442133"/>
                <a:gd name="connsiteX2" fmla="*/ 4193927 w 4193927"/>
                <a:gd name="connsiteY2" fmla="*/ 5429607 h 5442133"/>
                <a:gd name="connsiteX3" fmla="*/ 132046 w 4193927"/>
                <a:gd name="connsiteY3" fmla="*/ 5442133 h 5442133"/>
                <a:gd name="connsiteX4" fmla="*/ 1403397 w 4193927"/>
                <a:gd name="connsiteY4" fmla="*/ 2724292 h 5442133"/>
                <a:gd name="connsiteX5" fmla="*/ 144572 w 4193927"/>
                <a:gd name="connsiteY5" fmla="*/ 25052 h 5442133"/>
                <a:gd name="connsiteX0" fmla="*/ 144572 w 4193927"/>
                <a:gd name="connsiteY0" fmla="*/ 25052 h 5442133"/>
                <a:gd name="connsiteX1" fmla="*/ 4193927 w 4193927"/>
                <a:gd name="connsiteY1" fmla="*/ 0 h 5442133"/>
                <a:gd name="connsiteX2" fmla="*/ 4193927 w 4193927"/>
                <a:gd name="connsiteY2" fmla="*/ 5429607 h 5442133"/>
                <a:gd name="connsiteX3" fmla="*/ 132046 w 4193927"/>
                <a:gd name="connsiteY3" fmla="*/ 5442133 h 5442133"/>
                <a:gd name="connsiteX4" fmla="*/ 1403397 w 4193927"/>
                <a:gd name="connsiteY4" fmla="*/ 2724292 h 5442133"/>
                <a:gd name="connsiteX5" fmla="*/ 144572 w 4193927"/>
                <a:gd name="connsiteY5" fmla="*/ 25052 h 5442133"/>
                <a:gd name="connsiteX0" fmla="*/ 12526 w 4061881"/>
                <a:gd name="connsiteY0" fmla="*/ 25052 h 5442133"/>
                <a:gd name="connsiteX1" fmla="*/ 4061881 w 4061881"/>
                <a:gd name="connsiteY1" fmla="*/ 0 h 5442133"/>
                <a:gd name="connsiteX2" fmla="*/ 4061881 w 4061881"/>
                <a:gd name="connsiteY2" fmla="*/ 5429607 h 5442133"/>
                <a:gd name="connsiteX3" fmla="*/ 0 w 4061881"/>
                <a:gd name="connsiteY3" fmla="*/ 5442133 h 5442133"/>
                <a:gd name="connsiteX4" fmla="*/ 1271351 w 4061881"/>
                <a:gd name="connsiteY4" fmla="*/ 2724292 h 5442133"/>
                <a:gd name="connsiteX5" fmla="*/ 12526 w 4061881"/>
                <a:gd name="connsiteY5" fmla="*/ 25052 h 5442133"/>
                <a:gd name="connsiteX0" fmla="*/ 166906 w 4061881"/>
                <a:gd name="connsiteY0" fmla="*/ 13177 h 5442133"/>
                <a:gd name="connsiteX1" fmla="*/ 4061881 w 4061881"/>
                <a:gd name="connsiteY1" fmla="*/ 0 h 5442133"/>
                <a:gd name="connsiteX2" fmla="*/ 4061881 w 4061881"/>
                <a:gd name="connsiteY2" fmla="*/ 5429607 h 5442133"/>
                <a:gd name="connsiteX3" fmla="*/ 0 w 4061881"/>
                <a:gd name="connsiteY3" fmla="*/ 5442133 h 5442133"/>
                <a:gd name="connsiteX4" fmla="*/ 1271351 w 4061881"/>
                <a:gd name="connsiteY4" fmla="*/ 2724292 h 5442133"/>
                <a:gd name="connsiteX5" fmla="*/ 166906 w 4061881"/>
                <a:gd name="connsiteY5" fmla="*/ 13177 h 5442133"/>
                <a:gd name="connsiteX0" fmla="*/ 0 w 3894975"/>
                <a:gd name="connsiteY0" fmla="*/ 13177 h 5454009"/>
                <a:gd name="connsiteX1" fmla="*/ 3894975 w 3894975"/>
                <a:gd name="connsiteY1" fmla="*/ 0 h 5454009"/>
                <a:gd name="connsiteX2" fmla="*/ 3894975 w 3894975"/>
                <a:gd name="connsiteY2" fmla="*/ 5429607 h 5454009"/>
                <a:gd name="connsiteX3" fmla="*/ 11224 w 3894975"/>
                <a:gd name="connsiteY3" fmla="*/ 5454009 h 5454009"/>
                <a:gd name="connsiteX4" fmla="*/ 1104445 w 3894975"/>
                <a:gd name="connsiteY4" fmla="*/ 2724292 h 5454009"/>
                <a:gd name="connsiteX5" fmla="*/ 0 w 3894975"/>
                <a:gd name="connsiteY5" fmla="*/ 13177 h 5454009"/>
                <a:gd name="connsiteX0" fmla="*/ 0 w 3896937"/>
                <a:gd name="connsiteY0" fmla="*/ 13177 h 5454009"/>
                <a:gd name="connsiteX1" fmla="*/ 3894975 w 3896937"/>
                <a:gd name="connsiteY1" fmla="*/ 0 h 5454009"/>
                <a:gd name="connsiteX2" fmla="*/ 3896937 w 3896937"/>
                <a:gd name="connsiteY2" fmla="*/ 2623759 h 5454009"/>
                <a:gd name="connsiteX3" fmla="*/ 3894975 w 3896937"/>
                <a:gd name="connsiteY3" fmla="*/ 5429607 h 5454009"/>
                <a:gd name="connsiteX4" fmla="*/ 11224 w 3896937"/>
                <a:gd name="connsiteY4" fmla="*/ 5454009 h 5454009"/>
                <a:gd name="connsiteX5" fmla="*/ 1104445 w 3896937"/>
                <a:gd name="connsiteY5" fmla="*/ 2724292 h 5454009"/>
                <a:gd name="connsiteX6" fmla="*/ 0 w 3896937"/>
                <a:gd name="connsiteY6" fmla="*/ 13177 h 5454009"/>
                <a:gd name="connsiteX0" fmla="*/ 0 w 4965716"/>
                <a:gd name="connsiteY0" fmla="*/ 13177 h 5454009"/>
                <a:gd name="connsiteX1" fmla="*/ 3894975 w 4965716"/>
                <a:gd name="connsiteY1" fmla="*/ 0 h 5454009"/>
                <a:gd name="connsiteX2" fmla="*/ 4965716 w 4965716"/>
                <a:gd name="connsiteY2" fmla="*/ 2659385 h 5454009"/>
                <a:gd name="connsiteX3" fmla="*/ 3894975 w 4965716"/>
                <a:gd name="connsiteY3" fmla="*/ 5429607 h 5454009"/>
                <a:gd name="connsiteX4" fmla="*/ 11224 w 4965716"/>
                <a:gd name="connsiteY4" fmla="*/ 5454009 h 5454009"/>
                <a:gd name="connsiteX5" fmla="*/ 1104445 w 4965716"/>
                <a:gd name="connsiteY5" fmla="*/ 2724292 h 5454009"/>
                <a:gd name="connsiteX6" fmla="*/ 0 w 4965716"/>
                <a:gd name="connsiteY6" fmla="*/ 13177 h 5454009"/>
                <a:gd name="connsiteX0" fmla="*/ 12527 w 4978243"/>
                <a:gd name="connsiteY0" fmla="*/ 13177 h 5430259"/>
                <a:gd name="connsiteX1" fmla="*/ 3907502 w 4978243"/>
                <a:gd name="connsiteY1" fmla="*/ 0 h 5430259"/>
                <a:gd name="connsiteX2" fmla="*/ 4978243 w 4978243"/>
                <a:gd name="connsiteY2" fmla="*/ 2659385 h 5430259"/>
                <a:gd name="connsiteX3" fmla="*/ 3907502 w 4978243"/>
                <a:gd name="connsiteY3" fmla="*/ 5429607 h 5430259"/>
                <a:gd name="connsiteX4" fmla="*/ 0 w 4978243"/>
                <a:gd name="connsiteY4" fmla="*/ 5430259 h 5430259"/>
                <a:gd name="connsiteX5" fmla="*/ 1116972 w 4978243"/>
                <a:gd name="connsiteY5" fmla="*/ 2724292 h 5430259"/>
                <a:gd name="connsiteX6" fmla="*/ 12527 w 4978243"/>
                <a:gd name="connsiteY6" fmla="*/ 13177 h 5430259"/>
                <a:gd name="connsiteX0" fmla="*/ 0 w 4965716"/>
                <a:gd name="connsiteY0" fmla="*/ 13177 h 5442134"/>
                <a:gd name="connsiteX1" fmla="*/ 3894975 w 4965716"/>
                <a:gd name="connsiteY1" fmla="*/ 0 h 5442134"/>
                <a:gd name="connsiteX2" fmla="*/ 4965716 w 4965716"/>
                <a:gd name="connsiteY2" fmla="*/ 2659385 h 5442134"/>
                <a:gd name="connsiteX3" fmla="*/ 3894975 w 4965716"/>
                <a:gd name="connsiteY3" fmla="*/ 5429607 h 5442134"/>
                <a:gd name="connsiteX4" fmla="*/ 23099 w 4965716"/>
                <a:gd name="connsiteY4" fmla="*/ 5442134 h 5442134"/>
                <a:gd name="connsiteX5" fmla="*/ 1104445 w 4965716"/>
                <a:gd name="connsiteY5" fmla="*/ 2724292 h 5442134"/>
                <a:gd name="connsiteX6" fmla="*/ 0 w 4965716"/>
                <a:gd name="connsiteY6" fmla="*/ 13177 h 5442134"/>
                <a:gd name="connsiteX0" fmla="*/ 0 w 4965716"/>
                <a:gd name="connsiteY0" fmla="*/ 13177 h 5430258"/>
                <a:gd name="connsiteX1" fmla="*/ 3894975 w 4965716"/>
                <a:gd name="connsiteY1" fmla="*/ 0 h 5430258"/>
                <a:gd name="connsiteX2" fmla="*/ 4965716 w 4965716"/>
                <a:gd name="connsiteY2" fmla="*/ 2659385 h 5430258"/>
                <a:gd name="connsiteX3" fmla="*/ 3894975 w 4965716"/>
                <a:gd name="connsiteY3" fmla="*/ 5429607 h 5430258"/>
                <a:gd name="connsiteX4" fmla="*/ 34975 w 4965716"/>
                <a:gd name="connsiteY4" fmla="*/ 5430258 h 5430258"/>
                <a:gd name="connsiteX5" fmla="*/ 1104445 w 4965716"/>
                <a:gd name="connsiteY5" fmla="*/ 2724292 h 5430258"/>
                <a:gd name="connsiteX6" fmla="*/ 0 w 4965716"/>
                <a:gd name="connsiteY6" fmla="*/ 13177 h 5430258"/>
                <a:gd name="connsiteX0" fmla="*/ 651 w 4930741"/>
                <a:gd name="connsiteY0" fmla="*/ 36927 h 5430258"/>
                <a:gd name="connsiteX1" fmla="*/ 3860000 w 4930741"/>
                <a:gd name="connsiteY1" fmla="*/ 0 h 5430258"/>
                <a:gd name="connsiteX2" fmla="*/ 4930741 w 4930741"/>
                <a:gd name="connsiteY2" fmla="*/ 2659385 h 5430258"/>
                <a:gd name="connsiteX3" fmla="*/ 3860000 w 4930741"/>
                <a:gd name="connsiteY3" fmla="*/ 5429607 h 5430258"/>
                <a:gd name="connsiteX4" fmla="*/ 0 w 4930741"/>
                <a:gd name="connsiteY4" fmla="*/ 5430258 h 5430258"/>
                <a:gd name="connsiteX5" fmla="*/ 1069470 w 4930741"/>
                <a:gd name="connsiteY5" fmla="*/ 2724292 h 5430258"/>
                <a:gd name="connsiteX6" fmla="*/ 651 w 4930741"/>
                <a:gd name="connsiteY6" fmla="*/ 36927 h 5430258"/>
                <a:gd name="connsiteX0" fmla="*/ 24402 w 4930741"/>
                <a:gd name="connsiteY0" fmla="*/ 13177 h 5430258"/>
                <a:gd name="connsiteX1" fmla="*/ 3860000 w 4930741"/>
                <a:gd name="connsiteY1" fmla="*/ 0 h 5430258"/>
                <a:gd name="connsiteX2" fmla="*/ 4930741 w 4930741"/>
                <a:gd name="connsiteY2" fmla="*/ 2659385 h 5430258"/>
                <a:gd name="connsiteX3" fmla="*/ 3860000 w 4930741"/>
                <a:gd name="connsiteY3" fmla="*/ 5429607 h 5430258"/>
                <a:gd name="connsiteX4" fmla="*/ 0 w 4930741"/>
                <a:gd name="connsiteY4" fmla="*/ 5430258 h 5430258"/>
                <a:gd name="connsiteX5" fmla="*/ 1069470 w 4930741"/>
                <a:gd name="connsiteY5" fmla="*/ 2724292 h 5430258"/>
                <a:gd name="connsiteX6" fmla="*/ 24402 w 4930741"/>
                <a:gd name="connsiteY6" fmla="*/ 13177 h 5430258"/>
                <a:gd name="connsiteX0" fmla="*/ 24402 w 4930741"/>
                <a:gd name="connsiteY0" fmla="*/ 13177 h 5430258"/>
                <a:gd name="connsiteX1" fmla="*/ 3860000 w 4930741"/>
                <a:gd name="connsiteY1" fmla="*/ 0 h 5430258"/>
                <a:gd name="connsiteX2" fmla="*/ 4930741 w 4930741"/>
                <a:gd name="connsiteY2" fmla="*/ 2659385 h 5430258"/>
                <a:gd name="connsiteX3" fmla="*/ 3860000 w 4930741"/>
                <a:gd name="connsiteY3" fmla="*/ 5429607 h 5430258"/>
                <a:gd name="connsiteX4" fmla="*/ 0 w 4930741"/>
                <a:gd name="connsiteY4" fmla="*/ 5430258 h 5430258"/>
                <a:gd name="connsiteX5" fmla="*/ 1069470 w 4930741"/>
                <a:gd name="connsiteY5" fmla="*/ 2724292 h 5430258"/>
                <a:gd name="connsiteX6" fmla="*/ 24402 w 4930741"/>
                <a:gd name="connsiteY6" fmla="*/ 13177 h 5430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0741" h="5430258">
                  <a:moveTo>
                    <a:pt x="24402" y="13177"/>
                  </a:moveTo>
                  <a:lnTo>
                    <a:pt x="3860000" y="0"/>
                  </a:lnTo>
                  <a:lnTo>
                    <a:pt x="4930741" y="2659385"/>
                  </a:lnTo>
                  <a:lnTo>
                    <a:pt x="3860000" y="5429607"/>
                  </a:lnTo>
                  <a:lnTo>
                    <a:pt x="0" y="5430258"/>
                  </a:lnTo>
                  <a:lnTo>
                    <a:pt x="1069470" y="2724292"/>
                  </a:lnTo>
                  <a:cubicBezTo>
                    <a:pt x="1059033" y="2698267"/>
                    <a:pt x="546936" y="1368734"/>
                    <a:pt x="24402" y="13177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v-SE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7" name="textruta 16">
              <a:extLst>
                <a:ext uri="{FF2B5EF4-FFF2-40B4-BE49-F238E27FC236}">
                  <a16:creationId xmlns:a16="http://schemas.microsoft.com/office/drawing/2014/main" id="{BF15DBCE-FE14-6811-7109-857640D22014}"/>
                </a:ext>
              </a:extLst>
            </p:cNvPr>
            <p:cNvSpPr txBox="1"/>
            <p:nvPr/>
          </p:nvSpPr>
          <p:spPr>
            <a:xfrm>
              <a:off x="1855431" y="2573692"/>
              <a:ext cx="1697259" cy="4222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GB" sz="1100" spc="300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1990</a:t>
              </a:r>
              <a:endParaRPr lang="sv-SE" sz="11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sv-SE" sz="1200" spc="300"/>
            </a:p>
          </p:txBody>
        </p:sp>
      </p:grpSp>
      <p:sp>
        <p:nvSpPr>
          <p:cNvPr id="18" name="Underrubrik 4">
            <a:extLst>
              <a:ext uri="{FF2B5EF4-FFF2-40B4-BE49-F238E27FC236}">
                <a16:creationId xmlns:a16="http://schemas.microsoft.com/office/drawing/2014/main" id="{5587017E-D022-F3A5-3B7D-4EC4C58399E2}"/>
              </a:ext>
            </a:extLst>
          </p:cNvPr>
          <p:cNvSpPr txBox="1">
            <a:spLocks/>
          </p:cNvSpPr>
          <p:nvPr/>
        </p:nvSpPr>
        <p:spPr>
          <a:xfrm>
            <a:off x="3592628" y="3429000"/>
            <a:ext cx="2548411" cy="1754297"/>
          </a:xfrm>
          <a:prstGeom prst="rect">
            <a:avLst/>
          </a:prstGeom>
          <a:ln w="12700">
            <a:noFill/>
          </a:ln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en-GB" sz="1100" dirty="0">
                <a:effectLst/>
                <a:latin typeface="+mn-lt"/>
                <a:ea typeface="Calibri" panose="020F0502020204030204" pitchFamily="34" charset="0"/>
              </a:rPr>
              <a:t>So, in 1997, the IA system was initiated. Together with the pulp and paper industry, Afa Insurance developed the</a:t>
            </a:r>
            <a:br>
              <a:rPr lang="en-GB" sz="11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en-GB" sz="1100" dirty="0">
                <a:effectLst/>
                <a:latin typeface="+mn-lt"/>
                <a:ea typeface="Calibri" panose="020F0502020204030204" pitchFamily="34" charset="0"/>
              </a:rPr>
              <a:t>IA system for reporting accidents and analysing them, in order to take life-saving measures.</a:t>
            </a:r>
            <a:endParaRPr lang="sv-SE" sz="11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9" name="Underrubrik 4">
            <a:extLst>
              <a:ext uri="{FF2B5EF4-FFF2-40B4-BE49-F238E27FC236}">
                <a16:creationId xmlns:a16="http://schemas.microsoft.com/office/drawing/2014/main" id="{E0C261B0-8669-A980-E4BA-88EA13758B1C}"/>
              </a:ext>
            </a:extLst>
          </p:cNvPr>
          <p:cNvSpPr txBox="1">
            <a:spLocks/>
          </p:cNvSpPr>
          <p:nvPr/>
        </p:nvSpPr>
        <p:spPr>
          <a:xfrm>
            <a:off x="6374970" y="3429000"/>
            <a:ext cx="2671372" cy="1603899"/>
          </a:xfrm>
          <a:prstGeom prst="rect">
            <a:avLst/>
          </a:prstGeom>
          <a:ln w="12700">
            <a:noFill/>
          </a:ln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r>
              <a:rPr lang="sv-SE" sz="1100">
                <a:latin typeface="+mn-lt"/>
              </a:rPr>
              <a:t>Today we have more than 20 years </a:t>
            </a:r>
            <a:br>
              <a:rPr lang="sv-SE" sz="1100">
                <a:latin typeface="+mn-lt"/>
              </a:rPr>
            </a:br>
            <a:r>
              <a:rPr lang="sv-SE" sz="1100">
                <a:latin typeface="+mn-lt"/>
              </a:rPr>
              <a:t>of experience working in close collaboration with our users, helping</a:t>
            </a:r>
            <a:br>
              <a:rPr lang="sv-SE" sz="1100">
                <a:latin typeface="+mn-lt"/>
              </a:rPr>
            </a:br>
            <a:r>
              <a:rPr lang="sv-SE" sz="1100">
                <a:latin typeface="+mn-lt"/>
              </a:rPr>
              <a:t>35+ sectors develop safer and more </a:t>
            </a:r>
            <a:br>
              <a:rPr lang="sv-SE" sz="1100">
                <a:latin typeface="+mn-lt"/>
              </a:rPr>
            </a:br>
            <a:r>
              <a:rPr lang="sv-SE" sz="1100">
                <a:latin typeface="+mn-lt"/>
              </a:rPr>
              <a:t>efficient operations.</a:t>
            </a:r>
          </a:p>
        </p:txBody>
      </p:sp>
      <p:grpSp>
        <p:nvGrpSpPr>
          <p:cNvPr id="20" name="Grupp 19">
            <a:extLst>
              <a:ext uri="{FF2B5EF4-FFF2-40B4-BE49-F238E27FC236}">
                <a16:creationId xmlns:a16="http://schemas.microsoft.com/office/drawing/2014/main" id="{A7584325-C23D-AD16-823D-67AD984070D3}"/>
              </a:ext>
            </a:extLst>
          </p:cNvPr>
          <p:cNvGrpSpPr/>
          <p:nvPr/>
        </p:nvGrpSpPr>
        <p:grpSpPr>
          <a:xfrm>
            <a:off x="4199509" y="2570555"/>
            <a:ext cx="1103829" cy="458763"/>
            <a:chOff x="1352720" y="2328894"/>
            <a:chExt cx="2412744" cy="1002762"/>
          </a:xfrm>
        </p:grpSpPr>
        <p:sp>
          <p:nvSpPr>
            <p:cNvPr id="21" name="Rektangel 17">
              <a:extLst>
                <a:ext uri="{FF2B5EF4-FFF2-40B4-BE49-F238E27FC236}">
                  <a16:creationId xmlns:a16="http://schemas.microsoft.com/office/drawing/2014/main" id="{898D6A39-4A3E-1C94-3125-2462DC8BDBD9}"/>
                </a:ext>
              </a:extLst>
            </p:cNvPr>
            <p:cNvSpPr/>
            <p:nvPr/>
          </p:nvSpPr>
          <p:spPr>
            <a:xfrm>
              <a:off x="1352720" y="2328894"/>
              <a:ext cx="2412744" cy="1002762"/>
            </a:xfrm>
            <a:custGeom>
              <a:avLst/>
              <a:gdLst>
                <a:gd name="connsiteX0" fmla="*/ 0 w 5727843"/>
                <a:gd name="connsiteY0" fmla="*/ 0 h 5429607"/>
                <a:gd name="connsiteX1" fmla="*/ 5727843 w 5727843"/>
                <a:gd name="connsiteY1" fmla="*/ 0 h 5429607"/>
                <a:gd name="connsiteX2" fmla="*/ 5727843 w 5727843"/>
                <a:gd name="connsiteY2" fmla="*/ 5429607 h 5429607"/>
                <a:gd name="connsiteX3" fmla="*/ 0 w 5727843"/>
                <a:gd name="connsiteY3" fmla="*/ 5429607 h 5429607"/>
                <a:gd name="connsiteX4" fmla="*/ 0 w 5727843"/>
                <a:gd name="connsiteY4" fmla="*/ 0 h 5429607"/>
                <a:gd name="connsiteX0" fmla="*/ 1678488 w 5727843"/>
                <a:gd name="connsiteY0" fmla="*/ 25052 h 5429607"/>
                <a:gd name="connsiteX1" fmla="*/ 5727843 w 5727843"/>
                <a:gd name="connsiteY1" fmla="*/ 0 h 5429607"/>
                <a:gd name="connsiteX2" fmla="*/ 5727843 w 5727843"/>
                <a:gd name="connsiteY2" fmla="*/ 5429607 h 5429607"/>
                <a:gd name="connsiteX3" fmla="*/ 0 w 5727843"/>
                <a:gd name="connsiteY3" fmla="*/ 5429607 h 5429607"/>
                <a:gd name="connsiteX4" fmla="*/ 1678488 w 5727843"/>
                <a:gd name="connsiteY4" fmla="*/ 25052 h 5429607"/>
                <a:gd name="connsiteX0" fmla="*/ 12526 w 4061881"/>
                <a:gd name="connsiteY0" fmla="*/ 25052 h 5442133"/>
                <a:gd name="connsiteX1" fmla="*/ 4061881 w 4061881"/>
                <a:gd name="connsiteY1" fmla="*/ 0 h 5442133"/>
                <a:gd name="connsiteX2" fmla="*/ 4061881 w 4061881"/>
                <a:gd name="connsiteY2" fmla="*/ 5429607 h 5442133"/>
                <a:gd name="connsiteX3" fmla="*/ 0 w 4061881"/>
                <a:gd name="connsiteY3" fmla="*/ 5442133 h 5442133"/>
                <a:gd name="connsiteX4" fmla="*/ 12526 w 4061881"/>
                <a:gd name="connsiteY4" fmla="*/ 25052 h 5442133"/>
                <a:gd name="connsiteX0" fmla="*/ 315984 w 4365339"/>
                <a:gd name="connsiteY0" fmla="*/ 25052 h 5442133"/>
                <a:gd name="connsiteX1" fmla="*/ 4365339 w 4365339"/>
                <a:gd name="connsiteY1" fmla="*/ 0 h 5442133"/>
                <a:gd name="connsiteX2" fmla="*/ 4365339 w 4365339"/>
                <a:gd name="connsiteY2" fmla="*/ 5429607 h 5442133"/>
                <a:gd name="connsiteX3" fmla="*/ 303458 w 4365339"/>
                <a:gd name="connsiteY3" fmla="*/ 5442133 h 5442133"/>
                <a:gd name="connsiteX4" fmla="*/ 297155 w 4365339"/>
                <a:gd name="connsiteY4" fmla="*/ 2736818 h 5442133"/>
                <a:gd name="connsiteX5" fmla="*/ 315984 w 4365339"/>
                <a:gd name="connsiteY5" fmla="*/ 25052 h 5442133"/>
                <a:gd name="connsiteX0" fmla="*/ 155874 w 4205229"/>
                <a:gd name="connsiteY0" fmla="*/ 25052 h 5442133"/>
                <a:gd name="connsiteX1" fmla="*/ 4205229 w 4205229"/>
                <a:gd name="connsiteY1" fmla="*/ 0 h 5442133"/>
                <a:gd name="connsiteX2" fmla="*/ 4205229 w 4205229"/>
                <a:gd name="connsiteY2" fmla="*/ 5429607 h 5442133"/>
                <a:gd name="connsiteX3" fmla="*/ 143348 w 4205229"/>
                <a:gd name="connsiteY3" fmla="*/ 5442133 h 5442133"/>
                <a:gd name="connsiteX4" fmla="*/ 1414699 w 4205229"/>
                <a:gd name="connsiteY4" fmla="*/ 2724292 h 5442133"/>
                <a:gd name="connsiteX5" fmla="*/ 155874 w 4205229"/>
                <a:gd name="connsiteY5" fmla="*/ 25052 h 5442133"/>
                <a:gd name="connsiteX0" fmla="*/ 201704 w 4251059"/>
                <a:gd name="connsiteY0" fmla="*/ 25052 h 5442133"/>
                <a:gd name="connsiteX1" fmla="*/ 4251059 w 4251059"/>
                <a:gd name="connsiteY1" fmla="*/ 0 h 5442133"/>
                <a:gd name="connsiteX2" fmla="*/ 4251059 w 4251059"/>
                <a:gd name="connsiteY2" fmla="*/ 5429607 h 5442133"/>
                <a:gd name="connsiteX3" fmla="*/ 189178 w 4251059"/>
                <a:gd name="connsiteY3" fmla="*/ 5442133 h 5442133"/>
                <a:gd name="connsiteX4" fmla="*/ 1460529 w 4251059"/>
                <a:gd name="connsiteY4" fmla="*/ 2724292 h 5442133"/>
                <a:gd name="connsiteX5" fmla="*/ 201704 w 4251059"/>
                <a:gd name="connsiteY5" fmla="*/ 25052 h 5442133"/>
                <a:gd name="connsiteX0" fmla="*/ 155174 w 4204529"/>
                <a:gd name="connsiteY0" fmla="*/ 25052 h 5442133"/>
                <a:gd name="connsiteX1" fmla="*/ 4204529 w 4204529"/>
                <a:gd name="connsiteY1" fmla="*/ 0 h 5442133"/>
                <a:gd name="connsiteX2" fmla="*/ 4204529 w 4204529"/>
                <a:gd name="connsiteY2" fmla="*/ 5429607 h 5442133"/>
                <a:gd name="connsiteX3" fmla="*/ 142648 w 4204529"/>
                <a:gd name="connsiteY3" fmla="*/ 5442133 h 5442133"/>
                <a:gd name="connsiteX4" fmla="*/ 1413999 w 4204529"/>
                <a:gd name="connsiteY4" fmla="*/ 2724292 h 5442133"/>
                <a:gd name="connsiteX5" fmla="*/ 155174 w 4204529"/>
                <a:gd name="connsiteY5" fmla="*/ 25052 h 5442133"/>
                <a:gd name="connsiteX0" fmla="*/ 201766 w 4251121"/>
                <a:gd name="connsiteY0" fmla="*/ 25052 h 5442133"/>
                <a:gd name="connsiteX1" fmla="*/ 4251121 w 4251121"/>
                <a:gd name="connsiteY1" fmla="*/ 0 h 5442133"/>
                <a:gd name="connsiteX2" fmla="*/ 4251121 w 4251121"/>
                <a:gd name="connsiteY2" fmla="*/ 5429607 h 5442133"/>
                <a:gd name="connsiteX3" fmla="*/ 189240 w 4251121"/>
                <a:gd name="connsiteY3" fmla="*/ 5442133 h 5442133"/>
                <a:gd name="connsiteX4" fmla="*/ 1460591 w 4251121"/>
                <a:gd name="connsiteY4" fmla="*/ 2724292 h 5442133"/>
                <a:gd name="connsiteX5" fmla="*/ 201766 w 4251121"/>
                <a:gd name="connsiteY5" fmla="*/ 25052 h 5442133"/>
                <a:gd name="connsiteX0" fmla="*/ 144572 w 4193927"/>
                <a:gd name="connsiteY0" fmla="*/ 25052 h 5442133"/>
                <a:gd name="connsiteX1" fmla="*/ 4193927 w 4193927"/>
                <a:gd name="connsiteY1" fmla="*/ 0 h 5442133"/>
                <a:gd name="connsiteX2" fmla="*/ 4193927 w 4193927"/>
                <a:gd name="connsiteY2" fmla="*/ 5429607 h 5442133"/>
                <a:gd name="connsiteX3" fmla="*/ 132046 w 4193927"/>
                <a:gd name="connsiteY3" fmla="*/ 5442133 h 5442133"/>
                <a:gd name="connsiteX4" fmla="*/ 1403397 w 4193927"/>
                <a:gd name="connsiteY4" fmla="*/ 2724292 h 5442133"/>
                <a:gd name="connsiteX5" fmla="*/ 144572 w 4193927"/>
                <a:gd name="connsiteY5" fmla="*/ 25052 h 5442133"/>
                <a:gd name="connsiteX0" fmla="*/ 144572 w 4193927"/>
                <a:gd name="connsiteY0" fmla="*/ 25052 h 5442133"/>
                <a:gd name="connsiteX1" fmla="*/ 4193927 w 4193927"/>
                <a:gd name="connsiteY1" fmla="*/ 0 h 5442133"/>
                <a:gd name="connsiteX2" fmla="*/ 4193927 w 4193927"/>
                <a:gd name="connsiteY2" fmla="*/ 5429607 h 5442133"/>
                <a:gd name="connsiteX3" fmla="*/ 132046 w 4193927"/>
                <a:gd name="connsiteY3" fmla="*/ 5442133 h 5442133"/>
                <a:gd name="connsiteX4" fmla="*/ 1403397 w 4193927"/>
                <a:gd name="connsiteY4" fmla="*/ 2724292 h 5442133"/>
                <a:gd name="connsiteX5" fmla="*/ 144572 w 4193927"/>
                <a:gd name="connsiteY5" fmla="*/ 25052 h 5442133"/>
                <a:gd name="connsiteX0" fmla="*/ 12526 w 4061881"/>
                <a:gd name="connsiteY0" fmla="*/ 25052 h 5442133"/>
                <a:gd name="connsiteX1" fmla="*/ 4061881 w 4061881"/>
                <a:gd name="connsiteY1" fmla="*/ 0 h 5442133"/>
                <a:gd name="connsiteX2" fmla="*/ 4061881 w 4061881"/>
                <a:gd name="connsiteY2" fmla="*/ 5429607 h 5442133"/>
                <a:gd name="connsiteX3" fmla="*/ 0 w 4061881"/>
                <a:gd name="connsiteY3" fmla="*/ 5442133 h 5442133"/>
                <a:gd name="connsiteX4" fmla="*/ 1271351 w 4061881"/>
                <a:gd name="connsiteY4" fmla="*/ 2724292 h 5442133"/>
                <a:gd name="connsiteX5" fmla="*/ 12526 w 4061881"/>
                <a:gd name="connsiteY5" fmla="*/ 25052 h 5442133"/>
                <a:gd name="connsiteX0" fmla="*/ 166906 w 4061881"/>
                <a:gd name="connsiteY0" fmla="*/ 13177 h 5442133"/>
                <a:gd name="connsiteX1" fmla="*/ 4061881 w 4061881"/>
                <a:gd name="connsiteY1" fmla="*/ 0 h 5442133"/>
                <a:gd name="connsiteX2" fmla="*/ 4061881 w 4061881"/>
                <a:gd name="connsiteY2" fmla="*/ 5429607 h 5442133"/>
                <a:gd name="connsiteX3" fmla="*/ 0 w 4061881"/>
                <a:gd name="connsiteY3" fmla="*/ 5442133 h 5442133"/>
                <a:gd name="connsiteX4" fmla="*/ 1271351 w 4061881"/>
                <a:gd name="connsiteY4" fmla="*/ 2724292 h 5442133"/>
                <a:gd name="connsiteX5" fmla="*/ 166906 w 4061881"/>
                <a:gd name="connsiteY5" fmla="*/ 13177 h 5442133"/>
                <a:gd name="connsiteX0" fmla="*/ 0 w 3894975"/>
                <a:gd name="connsiteY0" fmla="*/ 13177 h 5454009"/>
                <a:gd name="connsiteX1" fmla="*/ 3894975 w 3894975"/>
                <a:gd name="connsiteY1" fmla="*/ 0 h 5454009"/>
                <a:gd name="connsiteX2" fmla="*/ 3894975 w 3894975"/>
                <a:gd name="connsiteY2" fmla="*/ 5429607 h 5454009"/>
                <a:gd name="connsiteX3" fmla="*/ 11224 w 3894975"/>
                <a:gd name="connsiteY3" fmla="*/ 5454009 h 5454009"/>
                <a:gd name="connsiteX4" fmla="*/ 1104445 w 3894975"/>
                <a:gd name="connsiteY4" fmla="*/ 2724292 h 5454009"/>
                <a:gd name="connsiteX5" fmla="*/ 0 w 3894975"/>
                <a:gd name="connsiteY5" fmla="*/ 13177 h 5454009"/>
                <a:gd name="connsiteX0" fmla="*/ 0 w 3896937"/>
                <a:gd name="connsiteY0" fmla="*/ 13177 h 5454009"/>
                <a:gd name="connsiteX1" fmla="*/ 3894975 w 3896937"/>
                <a:gd name="connsiteY1" fmla="*/ 0 h 5454009"/>
                <a:gd name="connsiteX2" fmla="*/ 3896937 w 3896937"/>
                <a:gd name="connsiteY2" fmla="*/ 2623759 h 5454009"/>
                <a:gd name="connsiteX3" fmla="*/ 3894975 w 3896937"/>
                <a:gd name="connsiteY3" fmla="*/ 5429607 h 5454009"/>
                <a:gd name="connsiteX4" fmla="*/ 11224 w 3896937"/>
                <a:gd name="connsiteY4" fmla="*/ 5454009 h 5454009"/>
                <a:gd name="connsiteX5" fmla="*/ 1104445 w 3896937"/>
                <a:gd name="connsiteY5" fmla="*/ 2724292 h 5454009"/>
                <a:gd name="connsiteX6" fmla="*/ 0 w 3896937"/>
                <a:gd name="connsiteY6" fmla="*/ 13177 h 5454009"/>
                <a:gd name="connsiteX0" fmla="*/ 0 w 4965716"/>
                <a:gd name="connsiteY0" fmla="*/ 13177 h 5454009"/>
                <a:gd name="connsiteX1" fmla="*/ 3894975 w 4965716"/>
                <a:gd name="connsiteY1" fmla="*/ 0 h 5454009"/>
                <a:gd name="connsiteX2" fmla="*/ 4965716 w 4965716"/>
                <a:gd name="connsiteY2" fmla="*/ 2659385 h 5454009"/>
                <a:gd name="connsiteX3" fmla="*/ 3894975 w 4965716"/>
                <a:gd name="connsiteY3" fmla="*/ 5429607 h 5454009"/>
                <a:gd name="connsiteX4" fmla="*/ 11224 w 4965716"/>
                <a:gd name="connsiteY4" fmla="*/ 5454009 h 5454009"/>
                <a:gd name="connsiteX5" fmla="*/ 1104445 w 4965716"/>
                <a:gd name="connsiteY5" fmla="*/ 2724292 h 5454009"/>
                <a:gd name="connsiteX6" fmla="*/ 0 w 4965716"/>
                <a:gd name="connsiteY6" fmla="*/ 13177 h 5454009"/>
                <a:gd name="connsiteX0" fmla="*/ 12527 w 4978243"/>
                <a:gd name="connsiteY0" fmla="*/ 13177 h 5430259"/>
                <a:gd name="connsiteX1" fmla="*/ 3907502 w 4978243"/>
                <a:gd name="connsiteY1" fmla="*/ 0 h 5430259"/>
                <a:gd name="connsiteX2" fmla="*/ 4978243 w 4978243"/>
                <a:gd name="connsiteY2" fmla="*/ 2659385 h 5430259"/>
                <a:gd name="connsiteX3" fmla="*/ 3907502 w 4978243"/>
                <a:gd name="connsiteY3" fmla="*/ 5429607 h 5430259"/>
                <a:gd name="connsiteX4" fmla="*/ 0 w 4978243"/>
                <a:gd name="connsiteY4" fmla="*/ 5430259 h 5430259"/>
                <a:gd name="connsiteX5" fmla="*/ 1116972 w 4978243"/>
                <a:gd name="connsiteY5" fmla="*/ 2724292 h 5430259"/>
                <a:gd name="connsiteX6" fmla="*/ 12527 w 4978243"/>
                <a:gd name="connsiteY6" fmla="*/ 13177 h 5430259"/>
                <a:gd name="connsiteX0" fmla="*/ 0 w 4965716"/>
                <a:gd name="connsiteY0" fmla="*/ 13177 h 5442134"/>
                <a:gd name="connsiteX1" fmla="*/ 3894975 w 4965716"/>
                <a:gd name="connsiteY1" fmla="*/ 0 h 5442134"/>
                <a:gd name="connsiteX2" fmla="*/ 4965716 w 4965716"/>
                <a:gd name="connsiteY2" fmla="*/ 2659385 h 5442134"/>
                <a:gd name="connsiteX3" fmla="*/ 3894975 w 4965716"/>
                <a:gd name="connsiteY3" fmla="*/ 5429607 h 5442134"/>
                <a:gd name="connsiteX4" fmla="*/ 23099 w 4965716"/>
                <a:gd name="connsiteY4" fmla="*/ 5442134 h 5442134"/>
                <a:gd name="connsiteX5" fmla="*/ 1104445 w 4965716"/>
                <a:gd name="connsiteY5" fmla="*/ 2724292 h 5442134"/>
                <a:gd name="connsiteX6" fmla="*/ 0 w 4965716"/>
                <a:gd name="connsiteY6" fmla="*/ 13177 h 5442134"/>
                <a:gd name="connsiteX0" fmla="*/ 0 w 4965716"/>
                <a:gd name="connsiteY0" fmla="*/ 13177 h 5430258"/>
                <a:gd name="connsiteX1" fmla="*/ 3894975 w 4965716"/>
                <a:gd name="connsiteY1" fmla="*/ 0 h 5430258"/>
                <a:gd name="connsiteX2" fmla="*/ 4965716 w 4965716"/>
                <a:gd name="connsiteY2" fmla="*/ 2659385 h 5430258"/>
                <a:gd name="connsiteX3" fmla="*/ 3894975 w 4965716"/>
                <a:gd name="connsiteY3" fmla="*/ 5429607 h 5430258"/>
                <a:gd name="connsiteX4" fmla="*/ 34975 w 4965716"/>
                <a:gd name="connsiteY4" fmla="*/ 5430258 h 5430258"/>
                <a:gd name="connsiteX5" fmla="*/ 1104445 w 4965716"/>
                <a:gd name="connsiteY5" fmla="*/ 2724292 h 5430258"/>
                <a:gd name="connsiteX6" fmla="*/ 0 w 4965716"/>
                <a:gd name="connsiteY6" fmla="*/ 13177 h 5430258"/>
                <a:gd name="connsiteX0" fmla="*/ 651 w 4930741"/>
                <a:gd name="connsiteY0" fmla="*/ 36927 h 5430258"/>
                <a:gd name="connsiteX1" fmla="*/ 3860000 w 4930741"/>
                <a:gd name="connsiteY1" fmla="*/ 0 h 5430258"/>
                <a:gd name="connsiteX2" fmla="*/ 4930741 w 4930741"/>
                <a:gd name="connsiteY2" fmla="*/ 2659385 h 5430258"/>
                <a:gd name="connsiteX3" fmla="*/ 3860000 w 4930741"/>
                <a:gd name="connsiteY3" fmla="*/ 5429607 h 5430258"/>
                <a:gd name="connsiteX4" fmla="*/ 0 w 4930741"/>
                <a:gd name="connsiteY4" fmla="*/ 5430258 h 5430258"/>
                <a:gd name="connsiteX5" fmla="*/ 1069470 w 4930741"/>
                <a:gd name="connsiteY5" fmla="*/ 2724292 h 5430258"/>
                <a:gd name="connsiteX6" fmla="*/ 651 w 4930741"/>
                <a:gd name="connsiteY6" fmla="*/ 36927 h 5430258"/>
                <a:gd name="connsiteX0" fmla="*/ 24402 w 4930741"/>
                <a:gd name="connsiteY0" fmla="*/ 13177 h 5430258"/>
                <a:gd name="connsiteX1" fmla="*/ 3860000 w 4930741"/>
                <a:gd name="connsiteY1" fmla="*/ 0 h 5430258"/>
                <a:gd name="connsiteX2" fmla="*/ 4930741 w 4930741"/>
                <a:gd name="connsiteY2" fmla="*/ 2659385 h 5430258"/>
                <a:gd name="connsiteX3" fmla="*/ 3860000 w 4930741"/>
                <a:gd name="connsiteY3" fmla="*/ 5429607 h 5430258"/>
                <a:gd name="connsiteX4" fmla="*/ 0 w 4930741"/>
                <a:gd name="connsiteY4" fmla="*/ 5430258 h 5430258"/>
                <a:gd name="connsiteX5" fmla="*/ 1069470 w 4930741"/>
                <a:gd name="connsiteY5" fmla="*/ 2724292 h 5430258"/>
                <a:gd name="connsiteX6" fmla="*/ 24402 w 4930741"/>
                <a:gd name="connsiteY6" fmla="*/ 13177 h 5430258"/>
                <a:gd name="connsiteX0" fmla="*/ 24402 w 4930741"/>
                <a:gd name="connsiteY0" fmla="*/ 13177 h 5430258"/>
                <a:gd name="connsiteX1" fmla="*/ 3860000 w 4930741"/>
                <a:gd name="connsiteY1" fmla="*/ 0 h 5430258"/>
                <a:gd name="connsiteX2" fmla="*/ 4930741 w 4930741"/>
                <a:gd name="connsiteY2" fmla="*/ 2659385 h 5430258"/>
                <a:gd name="connsiteX3" fmla="*/ 3860000 w 4930741"/>
                <a:gd name="connsiteY3" fmla="*/ 5429607 h 5430258"/>
                <a:gd name="connsiteX4" fmla="*/ 0 w 4930741"/>
                <a:gd name="connsiteY4" fmla="*/ 5430258 h 5430258"/>
                <a:gd name="connsiteX5" fmla="*/ 1069470 w 4930741"/>
                <a:gd name="connsiteY5" fmla="*/ 2724292 h 5430258"/>
                <a:gd name="connsiteX6" fmla="*/ 24402 w 4930741"/>
                <a:gd name="connsiteY6" fmla="*/ 13177 h 5430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0741" h="5430258">
                  <a:moveTo>
                    <a:pt x="24402" y="13177"/>
                  </a:moveTo>
                  <a:lnTo>
                    <a:pt x="3860000" y="0"/>
                  </a:lnTo>
                  <a:lnTo>
                    <a:pt x="4930741" y="2659385"/>
                  </a:lnTo>
                  <a:lnTo>
                    <a:pt x="3860000" y="5429607"/>
                  </a:lnTo>
                  <a:lnTo>
                    <a:pt x="0" y="5430258"/>
                  </a:lnTo>
                  <a:lnTo>
                    <a:pt x="1069470" y="2724292"/>
                  </a:lnTo>
                  <a:cubicBezTo>
                    <a:pt x="1059033" y="2698267"/>
                    <a:pt x="546936" y="1368734"/>
                    <a:pt x="24402" y="13177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v-SE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2" name="textruta 21">
              <a:extLst>
                <a:ext uri="{FF2B5EF4-FFF2-40B4-BE49-F238E27FC236}">
                  <a16:creationId xmlns:a16="http://schemas.microsoft.com/office/drawing/2014/main" id="{ADD3AFD4-E79E-B610-FE87-71588D562542}"/>
                </a:ext>
              </a:extLst>
            </p:cNvPr>
            <p:cNvSpPr txBox="1"/>
            <p:nvPr/>
          </p:nvSpPr>
          <p:spPr>
            <a:xfrm>
              <a:off x="1855431" y="2573692"/>
              <a:ext cx="1697259" cy="4222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GB" sz="1100" spc="300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1997</a:t>
              </a:r>
              <a:endParaRPr lang="sv-SE" sz="11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sv-SE" sz="1200" spc="300"/>
            </a:p>
          </p:txBody>
        </p:sp>
      </p:grpSp>
      <p:grpSp>
        <p:nvGrpSpPr>
          <p:cNvPr id="23" name="Grupp 22">
            <a:extLst>
              <a:ext uri="{FF2B5EF4-FFF2-40B4-BE49-F238E27FC236}">
                <a16:creationId xmlns:a16="http://schemas.microsoft.com/office/drawing/2014/main" id="{D4A5BB33-FC17-F625-BF58-A684C57F7E47}"/>
              </a:ext>
            </a:extLst>
          </p:cNvPr>
          <p:cNvGrpSpPr/>
          <p:nvPr/>
        </p:nvGrpSpPr>
        <p:grpSpPr>
          <a:xfrm>
            <a:off x="6963203" y="2570555"/>
            <a:ext cx="1190581" cy="458763"/>
            <a:chOff x="1352720" y="2328894"/>
            <a:chExt cx="2602366" cy="1002762"/>
          </a:xfrm>
        </p:grpSpPr>
        <p:sp>
          <p:nvSpPr>
            <p:cNvPr id="24" name="Rektangel 17">
              <a:extLst>
                <a:ext uri="{FF2B5EF4-FFF2-40B4-BE49-F238E27FC236}">
                  <a16:creationId xmlns:a16="http://schemas.microsoft.com/office/drawing/2014/main" id="{5D90E8C8-E4D2-91FC-DF60-FE950DF49B1A}"/>
                </a:ext>
              </a:extLst>
            </p:cNvPr>
            <p:cNvSpPr/>
            <p:nvPr/>
          </p:nvSpPr>
          <p:spPr>
            <a:xfrm>
              <a:off x="1352720" y="2328894"/>
              <a:ext cx="2412744" cy="1002762"/>
            </a:xfrm>
            <a:custGeom>
              <a:avLst/>
              <a:gdLst>
                <a:gd name="connsiteX0" fmla="*/ 0 w 5727843"/>
                <a:gd name="connsiteY0" fmla="*/ 0 h 5429607"/>
                <a:gd name="connsiteX1" fmla="*/ 5727843 w 5727843"/>
                <a:gd name="connsiteY1" fmla="*/ 0 h 5429607"/>
                <a:gd name="connsiteX2" fmla="*/ 5727843 w 5727843"/>
                <a:gd name="connsiteY2" fmla="*/ 5429607 h 5429607"/>
                <a:gd name="connsiteX3" fmla="*/ 0 w 5727843"/>
                <a:gd name="connsiteY3" fmla="*/ 5429607 h 5429607"/>
                <a:gd name="connsiteX4" fmla="*/ 0 w 5727843"/>
                <a:gd name="connsiteY4" fmla="*/ 0 h 5429607"/>
                <a:gd name="connsiteX0" fmla="*/ 1678488 w 5727843"/>
                <a:gd name="connsiteY0" fmla="*/ 25052 h 5429607"/>
                <a:gd name="connsiteX1" fmla="*/ 5727843 w 5727843"/>
                <a:gd name="connsiteY1" fmla="*/ 0 h 5429607"/>
                <a:gd name="connsiteX2" fmla="*/ 5727843 w 5727843"/>
                <a:gd name="connsiteY2" fmla="*/ 5429607 h 5429607"/>
                <a:gd name="connsiteX3" fmla="*/ 0 w 5727843"/>
                <a:gd name="connsiteY3" fmla="*/ 5429607 h 5429607"/>
                <a:gd name="connsiteX4" fmla="*/ 1678488 w 5727843"/>
                <a:gd name="connsiteY4" fmla="*/ 25052 h 5429607"/>
                <a:gd name="connsiteX0" fmla="*/ 12526 w 4061881"/>
                <a:gd name="connsiteY0" fmla="*/ 25052 h 5442133"/>
                <a:gd name="connsiteX1" fmla="*/ 4061881 w 4061881"/>
                <a:gd name="connsiteY1" fmla="*/ 0 h 5442133"/>
                <a:gd name="connsiteX2" fmla="*/ 4061881 w 4061881"/>
                <a:gd name="connsiteY2" fmla="*/ 5429607 h 5442133"/>
                <a:gd name="connsiteX3" fmla="*/ 0 w 4061881"/>
                <a:gd name="connsiteY3" fmla="*/ 5442133 h 5442133"/>
                <a:gd name="connsiteX4" fmla="*/ 12526 w 4061881"/>
                <a:gd name="connsiteY4" fmla="*/ 25052 h 5442133"/>
                <a:gd name="connsiteX0" fmla="*/ 315984 w 4365339"/>
                <a:gd name="connsiteY0" fmla="*/ 25052 h 5442133"/>
                <a:gd name="connsiteX1" fmla="*/ 4365339 w 4365339"/>
                <a:gd name="connsiteY1" fmla="*/ 0 h 5442133"/>
                <a:gd name="connsiteX2" fmla="*/ 4365339 w 4365339"/>
                <a:gd name="connsiteY2" fmla="*/ 5429607 h 5442133"/>
                <a:gd name="connsiteX3" fmla="*/ 303458 w 4365339"/>
                <a:gd name="connsiteY3" fmla="*/ 5442133 h 5442133"/>
                <a:gd name="connsiteX4" fmla="*/ 297155 w 4365339"/>
                <a:gd name="connsiteY4" fmla="*/ 2736818 h 5442133"/>
                <a:gd name="connsiteX5" fmla="*/ 315984 w 4365339"/>
                <a:gd name="connsiteY5" fmla="*/ 25052 h 5442133"/>
                <a:gd name="connsiteX0" fmla="*/ 155874 w 4205229"/>
                <a:gd name="connsiteY0" fmla="*/ 25052 h 5442133"/>
                <a:gd name="connsiteX1" fmla="*/ 4205229 w 4205229"/>
                <a:gd name="connsiteY1" fmla="*/ 0 h 5442133"/>
                <a:gd name="connsiteX2" fmla="*/ 4205229 w 4205229"/>
                <a:gd name="connsiteY2" fmla="*/ 5429607 h 5442133"/>
                <a:gd name="connsiteX3" fmla="*/ 143348 w 4205229"/>
                <a:gd name="connsiteY3" fmla="*/ 5442133 h 5442133"/>
                <a:gd name="connsiteX4" fmla="*/ 1414699 w 4205229"/>
                <a:gd name="connsiteY4" fmla="*/ 2724292 h 5442133"/>
                <a:gd name="connsiteX5" fmla="*/ 155874 w 4205229"/>
                <a:gd name="connsiteY5" fmla="*/ 25052 h 5442133"/>
                <a:gd name="connsiteX0" fmla="*/ 201704 w 4251059"/>
                <a:gd name="connsiteY0" fmla="*/ 25052 h 5442133"/>
                <a:gd name="connsiteX1" fmla="*/ 4251059 w 4251059"/>
                <a:gd name="connsiteY1" fmla="*/ 0 h 5442133"/>
                <a:gd name="connsiteX2" fmla="*/ 4251059 w 4251059"/>
                <a:gd name="connsiteY2" fmla="*/ 5429607 h 5442133"/>
                <a:gd name="connsiteX3" fmla="*/ 189178 w 4251059"/>
                <a:gd name="connsiteY3" fmla="*/ 5442133 h 5442133"/>
                <a:gd name="connsiteX4" fmla="*/ 1460529 w 4251059"/>
                <a:gd name="connsiteY4" fmla="*/ 2724292 h 5442133"/>
                <a:gd name="connsiteX5" fmla="*/ 201704 w 4251059"/>
                <a:gd name="connsiteY5" fmla="*/ 25052 h 5442133"/>
                <a:gd name="connsiteX0" fmla="*/ 155174 w 4204529"/>
                <a:gd name="connsiteY0" fmla="*/ 25052 h 5442133"/>
                <a:gd name="connsiteX1" fmla="*/ 4204529 w 4204529"/>
                <a:gd name="connsiteY1" fmla="*/ 0 h 5442133"/>
                <a:gd name="connsiteX2" fmla="*/ 4204529 w 4204529"/>
                <a:gd name="connsiteY2" fmla="*/ 5429607 h 5442133"/>
                <a:gd name="connsiteX3" fmla="*/ 142648 w 4204529"/>
                <a:gd name="connsiteY3" fmla="*/ 5442133 h 5442133"/>
                <a:gd name="connsiteX4" fmla="*/ 1413999 w 4204529"/>
                <a:gd name="connsiteY4" fmla="*/ 2724292 h 5442133"/>
                <a:gd name="connsiteX5" fmla="*/ 155174 w 4204529"/>
                <a:gd name="connsiteY5" fmla="*/ 25052 h 5442133"/>
                <a:gd name="connsiteX0" fmla="*/ 201766 w 4251121"/>
                <a:gd name="connsiteY0" fmla="*/ 25052 h 5442133"/>
                <a:gd name="connsiteX1" fmla="*/ 4251121 w 4251121"/>
                <a:gd name="connsiteY1" fmla="*/ 0 h 5442133"/>
                <a:gd name="connsiteX2" fmla="*/ 4251121 w 4251121"/>
                <a:gd name="connsiteY2" fmla="*/ 5429607 h 5442133"/>
                <a:gd name="connsiteX3" fmla="*/ 189240 w 4251121"/>
                <a:gd name="connsiteY3" fmla="*/ 5442133 h 5442133"/>
                <a:gd name="connsiteX4" fmla="*/ 1460591 w 4251121"/>
                <a:gd name="connsiteY4" fmla="*/ 2724292 h 5442133"/>
                <a:gd name="connsiteX5" fmla="*/ 201766 w 4251121"/>
                <a:gd name="connsiteY5" fmla="*/ 25052 h 5442133"/>
                <a:gd name="connsiteX0" fmla="*/ 144572 w 4193927"/>
                <a:gd name="connsiteY0" fmla="*/ 25052 h 5442133"/>
                <a:gd name="connsiteX1" fmla="*/ 4193927 w 4193927"/>
                <a:gd name="connsiteY1" fmla="*/ 0 h 5442133"/>
                <a:gd name="connsiteX2" fmla="*/ 4193927 w 4193927"/>
                <a:gd name="connsiteY2" fmla="*/ 5429607 h 5442133"/>
                <a:gd name="connsiteX3" fmla="*/ 132046 w 4193927"/>
                <a:gd name="connsiteY3" fmla="*/ 5442133 h 5442133"/>
                <a:gd name="connsiteX4" fmla="*/ 1403397 w 4193927"/>
                <a:gd name="connsiteY4" fmla="*/ 2724292 h 5442133"/>
                <a:gd name="connsiteX5" fmla="*/ 144572 w 4193927"/>
                <a:gd name="connsiteY5" fmla="*/ 25052 h 5442133"/>
                <a:gd name="connsiteX0" fmla="*/ 144572 w 4193927"/>
                <a:gd name="connsiteY0" fmla="*/ 25052 h 5442133"/>
                <a:gd name="connsiteX1" fmla="*/ 4193927 w 4193927"/>
                <a:gd name="connsiteY1" fmla="*/ 0 h 5442133"/>
                <a:gd name="connsiteX2" fmla="*/ 4193927 w 4193927"/>
                <a:gd name="connsiteY2" fmla="*/ 5429607 h 5442133"/>
                <a:gd name="connsiteX3" fmla="*/ 132046 w 4193927"/>
                <a:gd name="connsiteY3" fmla="*/ 5442133 h 5442133"/>
                <a:gd name="connsiteX4" fmla="*/ 1403397 w 4193927"/>
                <a:gd name="connsiteY4" fmla="*/ 2724292 h 5442133"/>
                <a:gd name="connsiteX5" fmla="*/ 144572 w 4193927"/>
                <a:gd name="connsiteY5" fmla="*/ 25052 h 5442133"/>
                <a:gd name="connsiteX0" fmla="*/ 12526 w 4061881"/>
                <a:gd name="connsiteY0" fmla="*/ 25052 h 5442133"/>
                <a:gd name="connsiteX1" fmla="*/ 4061881 w 4061881"/>
                <a:gd name="connsiteY1" fmla="*/ 0 h 5442133"/>
                <a:gd name="connsiteX2" fmla="*/ 4061881 w 4061881"/>
                <a:gd name="connsiteY2" fmla="*/ 5429607 h 5442133"/>
                <a:gd name="connsiteX3" fmla="*/ 0 w 4061881"/>
                <a:gd name="connsiteY3" fmla="*/ 5442133 h 5442133"/>
                <a:gd name="connsiteX4" fmla="*/ 1271351 w 4061881"/>
                <a:gd name="connsiteY4" fmla="*/ 2724292 h 5442133"/>
                <a:gd name="connsiteX5" fmla="*/ 12526 w 4061881"/>
                <a:gd name="connsiteY5" fmla="*/ 25052 h 5442133"/>
                <a:gd name="connsiteX0" fmla="*/ 166906 w 4061881"/>
                <a:gd name="connsiteY0" fmla="*/ 13177 h 5442133"/>
                <a:gd name="connsiteX1" fmla="*/ 4061881 w 4061881"/>
                <a:gd name="connsiteY1" fmla="*/ 0 h 5442133"/>
                <a:gd name="connsiteX2" fmla="*/ 4061881 w 4061881"/>
                <a:gd name="connsiteY2" fmla="*/ 5429607 h 5442133"/>
                <a:gd name="connsiteX3" fmla="*/ 0 w 4061881"/>
                <a:gd name="connsiteY3" fmla="*/ 5442133 h 5442133"/>
                <a:gd name="connsiteX4" fmla="*/ 1271351 w 4061881"/>
                <a:gd name="connsiteY4" fmla="*/ 2724292 h 5442133"/>
                <a:gd name="connsiteX5" fmla="*/ 166906 w 4061881"/>
                <a:gd name="connsiteY5" fmla="*/ 13177 h 5442133"/>
                <a:gd name="connsiteX0" fmla="*/ 0 w 3894975"/>
                <a:gd name="connsiteY0" fmla="*/ 13177 h 5454009"/>
                <a:gd name="connsiteX1" fmla="*/ 3894975 w 3894975"/>
                <a:gd name="connsiteY1" fmla="*/ 0 h 5454009"/>
                <a:gd name="connsiteX2" fmla="*/ 3894975 w 3894975"/>
                <a:gd name="connsiteY2" fmla="*/ 5429607 h 5454009"/>
                <a:gd name="connsiteX3" fmla="*/ 11224 w 3894975"/>
                <a:gd name="connsiteY3" fmla="*/ 5454009 h 5454009"/>
                <a:gd name="connsiteX4" fmla="*/ 1104445 w 3894975"/>
                <a:gd name="connsiteY4" fmla="*/ 2724292 h 5454009"/>
                <a:gd name="connsiteX5" fmla="*/ 0 w 3894975"/>
                <a:gd name="connsiteY5" fmla="*/ 13177 h 5454009"/>
                <a:gd name="connsiteX0" fmla="*/ 0 w 3896937"/>
                <a:gd name="connsiteY0" fmla="*/ 13177 h 5454009"/>
                <a:gd name="connsiteX1" fmla="*/ 3894975 w 3896937"/>
                <a:gd name="connsiteY1" fmla="*/ 0 h 5454009"/>
                <a:gd name="connsiteX2" fmla="*/ 3896937 w 3896937"/>
                <a:gd name="connsiteY2" fmla="*/ 2623759 h 5454009"/>
                <a:gd name="connsiteX3" fmla="*/ 3894975 w 3896937"/>
                <a:gd name="connsiteY3" fmla="*/ 5429607 h 5454009"/>
                <a:gd name="connsiteX4" fmla="*/ 11224 w 3896937"/>
                <a:gd name="connsiteY4" fmla="*/ 5454009 h 5454009"/>
                <a:gd name="connsiteX5" fmla="*/ 1104445 w 3896937"/>
                <a:gd name="connsiteY5" fmla="*/ 2724292 h 5454009"/>
                <a:gd name="connsiteX6" fmla="*/ 0 w 3896937"/>
                <a:gd name="connsiteY6" fmla="*/ 13177 h 5454009"/>
                <a:gd name="connsiteX0" fmla="*/ 0 w 4965716"/>
                <a:gd name="connsiteY0" fmla="*/ 13177 h 5454009"/>
                <a:gd name="connsiteX1" fmla="*/ 3894975 w 4965716"/>
                <a:gd name="connsiteY1" fmla="*/ 0 h 5454009"/>
                <a:gd name="connsiteX2" fmla="*/ 4965716 w 4965716"/>
                <a:gd name="connsiteY2" fmla="*/ 2659385 h 5454009"/>
                <a:gd name="connsiteX3" fmla="*/ 3894975 w 4965716"/>
                <a:gd name="connsiteY3" fmla="*/ 5429607 h 5454009"/>
                <a:gd name="connsiteX4" fmla="*/ 11224 w 4965716"/>
                <a:gd name="connsiteY4" fmla="*/ 5454009 h 5454009"/>
                <a:gd name="connsiteX5" fmla="*/ 1104445 w 4965716"/>
                <a:gd name="connsiteY5" fmla="*/ 2724292 h 5454009"/>
                <a:gd name="connsiteX6" fmla="*/ 0 w 4965716"/>
                <a:gd name="connsiteY6" fmla="*/ 13177 h 5454009"/>
                <a:gd name="connsiteX0" fmla="*/ 12527 w 4978243"/>
                <a:gd name="connsiteY0" fmla="*/ 13177 h 5430259"/>
                <a:gd name="connsiteX1" fmla="*/ 3907502 w 4978243"/>
                <a:gd name="connsiteY1" fmla="*/ 0 h 5430259"/>
                <a:gd name="connsiteX2" fmla="*/ 4978243 w 4978243"/>
                <a:gd name="connsiteY2" fmla="*/ 2659385 h 5430259"/>
                <a:gd name="connsiteX3" fmla="*/ 3907502 w 4978243"/>
                <a:gd name="connsiteY3" fmla="*/ 5429607 h 5430259"/>
                <a:gd name="connsiteX4" fmla="*/ 0 w 4978243"/>
                <a:gd name="connsiteY4" fmla="*/ 5430259 h 5430259"/>
                <a:gd name="connsiteX5" fmla="*/ 1116972 w 4978243"/>
                <a:gd name="connsiteY5" fmla="*/ 2724292 h 5430259"/>
                <a:gd name="connsiteX6" fmla="*/ 12527 w 4978243"/>
                <a:gd name="connsiteY6" fmla="*/ 13177 h 5430259"/>
                <a:gd name="connsiteX0" fmla="*/ 0 w 4965716"/>
                <a:gd name="connsiteY0" fmla="*/ 13177 h 5442134"/>
                <a:gd name="connsiteX1" fmla="*/ 3894975 w 4965716"/>
                <a:gd name="connsiteY1" fmla="*/ 0 h 5442134"/>
                <a:gd name="connsiteX2" fmla="*/ 4965716 w 4965716"/>
                <a:gd name="connsiteY2" fmla="*/ 2659385 h 5442134"/>
                <a:gd name="connsiteX3" fmla="*/ 3894975 w 4965716"/>
                <a:gd name="connsiteY3" fmla="*/ 5429607 h 5442134"/>
                <a:gd name="connsiteX4" fmla="*/ 23099 w 4965716"/>
                <a:gd name="connsiteY4" fmla="*/ 5442134 h 5442134"/>
                <a:gd name="connsiteX5" fmla="*/ 1104445 w 4965716"/>
                <a:gd name="connsiteY5" fmla="*/ 2724292 h 5442134"/>
                <a:gd name="connsiteX6" fmla="*/ 0 w 4965716"/>
                <a:gd name="connsiteY6" fmla="*/ 13177 h 5442134"/>
                <a:gd name="connsiteX0" fmla="*/ 0 w 4965716"/>
                <a:gd name="connsiteY0" fmla="*/ 13177 h 5430258"/>
                <a:gd name="connsiteX1" fmla="*/ 3894975 w 4965716"/>
                <a:gd name="connsiteY1" fmla="*/ 0 h 5430258"/>
                <a:gd name="connsiteX2" fmla="*/ 4965716 w 4965716"/>
                <a:gd name="connsiteY2" fmla="*/ 2659385 h 5430258"/>
                <a:gd name="connsiteX3" fmla="*/ 3894975 w 4965716"/>
                <a:gd name="connsiteY3" fmla="*/ 5429607 h 5430258"/>
                <a:gd name="connsiteX4" fmla="*/ 34975 w 4965716"/>
                <a:gd name="connsiteY4" fmla="*/ 5430258 h 5430258"/>
                <a:gd name="connsiteX5" fmla="*/ 1104445 w 4965716"/>
                <a:gd name="connsiteY5" fmla="*/ 2724292 h 5430258"/>
                <a:gd name="connsiteX6" fmla="*/ 0 w 4965716"/>
                <a:gd name="connsiteY6" fmla="*/ 13177 h 5430258"/>
                <a:gd name="connsiteX0" fmla="*/ 651 w 4930741"/>
                <a:gd name="connsiteY0" fmla="*/ 36927 h 5430258"/>
                <a:gd name="connsiteX1" fmla="*/ 3860000 w 4930741"/>
                <a:gd name="connsiteY1" fmla="*/ 0 h 5430258"/>
                <a:gd name="connsiteX2" fmla="*/ 4930741 w 4930741"/>
                <a:gd name="connsiteY2" fmla="*/ 2659385 h 5430258"/>
                <a:gd name="connsiteX3" fmla="*/ 3860000 w 4930741"/>
                <a:gd name="connsiteY3" fmla="*/ 5429607 h 5430258"/>
                <a:gd name="connsiteX4" fmla="*/ 0 w 4930741"/>
                <a:gd name="connsiteY4" fmla="*/ 5430258 h 5430258"/>
                <a:gd name="connsiteX5" fmla="*/ 1069470 w 4930741"/>
                <a:gd name="connsiteY5" fmla="*/ 2724292 h 5430258"/>
                <a:gd name="connsiteX6" fmla="*/ 651 w 4930741"/>
                <a:gd name="connsiteY6" fmla="*/ 36927 h 5430258"/>
                <a:gd name="connsiteX0" fmla="*/ 24402 w 4930741"/>
                <a:gd name="connsiteY0" fmla="*/ 13177 h 5430258"/>
                <a:gd name="connsiteX1" fmla="*/ 3860000 w 4930741"/>
                <a:gd name="connsiteY1" fmla="*/ 0 h 5430258"/>
                <a:gd name="connsiteX2" fmla="*/ 4930741 w 4930741"/>
                <a:gd name="connsiteY2" fmla="*/ 2659385 h 5430258"/>
                <a:gd name="connsiteX3" fmla="*/ 3860000 w 4930741"/>
                <a:gd name="connsiteY3" fmla="*/ 5429607 h 5430258"/>
                <a:gd name="connsiteX4" fmla="*/ 0 w 4930741"/>
                <a:gd name="connsiteY4" fmla="*/ 5430258 h 5430258"/>
                <a:gd name="connsiteX5" fmla="*/ 1069470 w 4930741"/>
                <a:gd name="connsiteY5" fmla="*/ 2724292 h 5430258"/>
                <a:gd name="connsiteX6" fmla="*/ 24402 w 4930741"/>
                <a:gd name="connsiteY6" fmla="*/ 13177 h 5430258"/>
                <a:gd name="connsiteX0" fmla="*/ 24402 w 4930741"/>
                <a:gd name="connsiteY0" fmla="*/ 13177 h 5430258"/>
                <a:gd name="connsiteX1" fmla="*/ 3860000 w 4930741"/>
                <a:gd name="connsiteY1" fmla="*/ 0 h 5430258"/>
                <a:gd name="connsiteX2" fmla="*/ 4930741 w 4930741"/>
                <a:gd name="connsiteY2" fmla="*/ 2659385 h 5430258"/>
                <a:gd name="connsiteX3" fmla="*/ 3860000 w 4930741"/>
                <a:gd name="connsiteY3" fmla="*/ 5429607 h 5430258"/>
                <a:gd name="connsiteX4" fmla="*/ 0 w 4930741"/>
                <a:gd name="connsiteY4" fmla="*/ 5430258 h 5430258"/>
                <a:gd name="connsiteX5" fmla="*/ 1069470 w 4930741"/>
                <a:gd name="connsiteY5" fmla="*/ 2724292 h 5430258"/>
                <a:gd name="connsiteX6" fmla="*/ 24402 w 4930741"/>
                <a:gd name="connsiteY6" fmla="*/ 13177 h 5430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0741" h="5430258">
                  <a:moveTo>
                    <a:pt x="24402" y="13177"/>
                  </a:moveTo>
                  <a:lnTo>
                    <a:pt x="3860000" y="0"/>
                  </a:lnTo>
                  <a:lnTo>
                    <a:pt x="4930741" y="2659385"/>
                  </a:lnTo>
                  <a:lnTo>
                    <a:pt x="3860000" y="5429607"/>
                  </a:lnTo>
                  <a:lnTo>
                    <a:pt x="0" y="5430258"/>
                  </a:lnTo>
                  <a:lnTo>
                    <a:pt x="1069470" y="2724292"/>
                  </a:lnTo>
                  <a:cubicBezTo>
                    <a:pt x="1059033" y="2698267"/>
                    <a:pt x="546936" y="1368734"/>
                    <a:pt x="24402" y="13177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v-SE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" name="textruta 24">
              <a:extLst>
                <a:ext uri="{FF2B5EF4-FFF2-40B4-BE49-F238E27FC236}">
                  <a16:creationId xmlns:a16="http://schemas.microsoft.com/office/drawing/2014/main" id="{9A837666-983C-2ED1-36AD-D54967F8066F}"/>
                </a:ext>
              </a:extLst>
            </p:cNvPr>
            <p:cNvSpPr txBox="1"/>
            <p:nvPr/>
          </p:nvSpPr>
          <p:spPr>
            <a:xfrm>
              <a:off x="1542342" y="2573692"/>
              <a:ext cx="2412744" cy="72673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GB" sz="1100" spc="300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TODAY</a:t>
              </a:r>
              <a:endParaRPr lang="sv-SE" sz="11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sv-SE" sz="1200" spc="300"/>
            </a:p>
          </p:txBody>
        </p:sp>
      </p:grpSp>
    </p:spTree>
    <p:extLst>
      <p:ext uri="{BB962C8B-B14F-4D97-AF65-F5344CB8AC3E}">
        <p14:creationId xmlns:p14="http://schemas.microsoft.com/office/powerpoint/2010/main" val="284862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 1">
            <a:extLst>
              <a:ext uri="{FF2B5EF4-FFF2-40B4-BE49-F238E27FC236}">
                <a16:creationId xmlns:a16="http://schemas.microsoft.com/office/drawing/2014/main" id="{91D5D4B6-F8BD-C651-1921-73255B1A4070}"/>
              </a:ext>
            </a:extLst>
          </p:cNvPr>
          <p:cNvGrpSpPr/>
          <p:nvPr/>
        </p:nvGrpSpPr>
        <p:grpSpPr>
          <a:xfrm>
            <a:off x="3657601" y="0"/>
            <a:ext cx="1828799" cy="561426"/>
            <a:chOff x="1061573" y="311747"/>
            <a:chExt cx="6339841" cy="2588346"/>
          </a:xfrm>
          <a:solidFill>
            <a:schemeClr val="bg1"/>
          </a:solidFill>
        </p:grpSpPr>
        <p:sp>
          <p:nvSpPr>
            <p:cNvPr id="3" name="Triangel 2">
              <a:extLst>
                <a:ext uri="{FF2B5EF4-FFF2-40B4-BE49-F238E27FC236}">
                  <a16:creationId xmlns:a16="http://schemas.microsoft.com/office/drawing/2014/main" id="{26BE6477-F43F-EDC0-1CE9-6544291BBFEF}"/>
                </a:ext>
              </a:extLst>
            </p:cNvPr>
            <p:cNvSpPr/>
            <p:nvPr/>
          </p:nvSpPr>
          <p:spPr>
            <a:xfrm rot="10800000">
              <a:off x="1061573" y="1638939"/>
              <a:ext cx="6339841" cy="1261154"/>
            </a:xfrm>
            <a:prstGeom prst="triangle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v-SE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" name="Rektangel 3">
              <a:extLst>
                <a:ext uri="{FF2B5EF4-FFF2-40B4-BE49-F238E27FC236}">
                  <a16:creationId xmlns:a16="http://schemas.microsoft.com/office/drawing/2014/main" id="{DDC47455-8884-B69A-1727-14945090F090}"/>
                </a:ext>
              </a:extLst>
            </p:cNvPr>
            <p:cNvSpPr/>
            <p:nvPr/>
          </p:nvSpPr>
          <p:spPr>
            <a:xfrm rot="5400000">
              <a:off x="3569322" y="-2196002"/>
              <a:ext cx="1324343" cy="633984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v-SE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5" name="textruta 4">
            <a:extLst>
              <a:ext uri="{FF2B5EF4-FFF2-40B4-BE49-F238E27FC236}">
                <a16:creationId xmlns:a16="http://schemas.microsoft.com/office/drawing/2014/main" id="{0CD797FE-DBE2-0012-0453-CD59C3A1DD88}"/>
              </a:ext>
            </a:extLst>
          </p:cNvPr>
          <p:cNvSpPr txBox="1"/>
          <p:nvPr/>
        </p:nvSpPr>
        <p:spPr>
          <a:xfrm>
            <a:off x="3657600" y="93051"/>
            <a:ext cx="1828800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sv-SE" sz="10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SAFTEY</a:t>
            </a:r>
            <a:endParaRPr kumimoji="0" lang="sv-SE" sz="1000" b="0" i="0" u="none" strike="noStrike" cap="none" spc="300" normalizeH="0" baseline="0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7" name="Rubrik 3">
            <a:extLst>
              <a:ext uri="{FF2B5EF4-FFF2-40B4-BE49-F238E27FC236}">
                <a16:creationId xmlns:a16="http://schemas.microsoft.com/office/drawing/2014/main" id="{03723DA7-DE83-2D98-C7B7-B2DCCFF98F5F}"/>
              </a:ext>
            </a:extLst>
          </p:cNvPr>
          <p:cNvSpPr txBox="1">
            <a:spLocks/>
          </p:cNvSpPr>
          <p:nvPr/>
        </p:nvSpPr>
        <p:spPr>
          <a:xfrm>
            <a:off x="0" y="895010"/>
            <a:ext cx="9143997" cy="1098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3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Ensuring safety at all levels</a:t>
            </a:r>
            <a:endParaRPr lang="sv-SE" sz="3500" b="1">
              <a:solidFill>
                <a:schemeClr val="bg1"/>
              </a:solidFill>
            </a:endParaRPr>
          </a:p>
        </p:txBody>
      </p:sp>
      <p:sp>
        <p:nvSpPr>
          <p:cNvPr id="9" name="Underrubrik 4">
            <a:extLst>
              <a:ext uri="{FF2B5EF4-FFF2-40B4-BE49-F238E27FC236}">
                <a16:creationId xmlns:a16="http://schemas.microsoft.com/office/drawing/2014/main" id="{93880ED1-5CAE-5801-F958-8CB721DDDA16}"/>
              </a:ext>
            </a:extLst>
          </p:cNvPr>
          <p:cNvSpPr txBox="1">
            <a:spLocks/>
          </p:cNvSpPr>
          <p:nvPr/>
        </p:nvSpPr>
        <p:spPr>
          <a:xfrm>
            <a:off x="878980" y="2520814"/>
            <a:ext cx="2847522" cy="2024553"/>
          </a:xfrm>
          <a:prstGeom prst="rect">
            <a:avLst/>
          </a:prstGeom>
          <a:ln w="12700">
            <a:solidFill>
              <a:schemeClr val="accent3"/>
            </a:solidFill>
          </a:ln>
        </p:spPr>
        <p:txBody>
          <a:bodyPr vert="horz" lIns="360000" tIns="360000" rIns="360000" bIns="36000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12750">
              <a:lnSpc>
                <a:spcPts val="1600"/>
              </a:lnSpc>
              <a:defRPr sz="3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sv-SE" sz="1300">
                <a:latin typeface="+mj-lt"/>
              </a:rPr>
              <a:t>Creating a safer workplace was why we started and ensuring safety in all areas of our system is always our top priority.</a:t>
            </a:r>
          </a:p>
        </p:txBody>
      </p:sp>
      <p:sp>
        <p:nvSpPr>
          <p:cNvPr id="10" name="V-form 9">
            <a:extLst>
              <a:ext uri="{FF2B5EF4-FFF2-40B4-BE49-F238E27FC236}">
                <a16:creationId xmlns:a16="http://schemas.microsoft.com/office/drawing/2014/main" id="{49443A00-7D2D-4AAE-6390-92D149C57CCA}"/>
              </a:ext>
            </a:extLst>
          </p:cNvPr>
          <p:cNvSpPr/>
          <p:nvPr/>
        </p:nvSpPr>
        <p:spPr>
          <a:xfrm>
            <a:off x="4146024" y="3258682"/>
            <a:ext cx="322260" cy="548817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11" name="Underrubrik 4">
            <a:extLst>
              <a:ext uri="{FF2B5EF4-FFF2-40B4-BE49-F238E27FC236}">
                <a16:creationId xmlns:a16="http://schemas.microsoft.com/office/drawing/2014/main" id="{8EFD53D6-B6E5-E0CB-984E-B166FA8B66DE}"/>
              </a:ext>
            </a:extLst>
          </p:cNvPr>
          <p:cNvSpPr txBox="1">
            <a:spLocks/>
          </p:cNvSpPr>
          <p:nvPr/>
        </p:nvSpPr>
        <p:spPr>
          <a:xfrm>
            <a:off x="4887806" y="2520814"/>
            <a:ext cx="2847522" cy="2024553"/>
          </a:xfrm>
          <a:prstGeom prst="rect">
            <a:avLst/>
          </a:prstGeom>
          <a:ln w="12700">
            <a:solidFill>
              <a:schemeClr val="accent3"/>
            </a:solidFill>
          </a:ln>
        </p:spPr>
        <p:txBody>
          <a:bodyPr vert="horz" lIns="360000" tIns="360000" rIns="360000" bIns="36000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12750">
              <a:lnSpc>
                <a:spcPts val="1600"/>
              </a:lnSpc>
              <a:defRPr sz="3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sv-SE" sz="1300">
                <a:latin typeface="+mj-lt"/>
              </a:rPr>
              <a:t>This means ensuring the employee's safety at the workplace as well as the handling of both company and personal information.</a:t>
            </a:r>
          </a:p>
        </p:txBody>
      </p:sp>
    </p:spTree>
    <p:extLst>
      <p:ext uri="{BB962C8B-B14F-4D97-AF65-F5344CB8AC3E}">
        <p14:creationId xmlns:p14="http://schemas.microsoft.com/office/powerpoint/2010/main" val="207562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3">
            <a:extLst>
              <a:ext uri="{FF2B5EF4-FFF2-40B4-BE49-F238E27FC236}">
                <a16:creationId xmlns:a16="http://schemas.microsoft.com/office/drawing/2014/main" id="{B670538E-EC8D-9F8B-CE8C-E7D028E5BD45}"/>
              </a:ext>
            </a:extLst>
          </p:cNvPr>
          <p:cNvSpPr txBox="1">
            <a:spLocks/>
          </p:cNvSpPr>
          <p:nvPr/>
        </p:nvSpPr>
        <p:spPr>
          <a:xfrm>
            <a:off x="-488272" y="895010"/>
            <a:ext cx="9143997" cy="1098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3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Ensuring human safety</a:t>
            </a:r>
            <a:endParaRPr lang="sv-SE" sz="3500" b="1">
              <a:solidFill>
                <a:schemeClr val="bg1"/>
              </a:solidFill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9A1D0F7B-B7C6-BF81-FE4D-6419002A68F4}"/>
              </a:ext>
            </a:extLst>
          </p:cNvPr>
          <p:cNvSpPr txBox="1"/>
          <p:nvPr/>
        </p:nvSpPr>
        <p:spPr>
          <a:xfrm>
            <a:off x="-488272" y="2083100"/>
            <a:ext cx="9143997" cy="3662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  <a:spcAft>
                <a:spcPts val="1000"/>
              </a:spcAft>
            </a:pPr>
            <a:r>
              <a:rPr lang="sv-SE" sz="1500">
                <a:solidFill>
                  <a:schemeClr val="bg1"/>
                </a:solidFill>
                <a:latin typeface="+mj-lt"/>
              </a:rPr>
              <a:t>IA supports the systematic improvement of the work environment.</a:t>
            </a:r>
          </a:p>
          <a:p>
            <a:pPr algn="ctr">
              <a:lnSpc>
                <a:spcPts val="2000"/>
              </a:lnSpc>
              <a:spcAft>
                <a:spcPts val="1000"/>
              </a:spcAft>
            </a:pPr>
            <a:endParaRPr lang="sv-SE" sz="150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ts val="2000"/>
              </a:lnSpc>
              <a:spcAft>
                <a:spcPts val="1000"/>
              </a:spcAft>
            </a:pPr>
            <a:r>
              <a:rPr lang="sv-SE" sz="1500">
                <a:solidFill>
                  <a:schemeClr val="bg1"/>
                </a:solidFill>
                <a:latin typeface="+mj-lt"/>
              </a:rPr>
              <a:t>Our user-friendly interface makes it easy for employees and managers to use </a:t>
            </a:r>
            <a:br>
              <a:rPr lang="sv-SE" sz="1500">
                <a:solidFill>
                  <a:schemeClr val="bg1"/>
                </a:solidFill>
                <a:latin typeface="+mj-lt"/>
              </a:rPr>
            </a:br>
            <a:r>
              <a:rPr lang="sv-SE" sz="1500">
                <a:solidFill>
                  <a:schemeClr val="bg1"/>
                </a:solidFill>
                <a:latin typeface="+mj-lt"/>
              </a:rPr>
              <a:t>the system, thus creating a true overview of operations and their potential risks </a:t>
            </a:r>
            <a:br>
              <a:rPr lang="sv-SE" sz="1500">
                <a:solidFill>
                  <a:schemeClr val="bg1"/>
                </a:solidFill>
                <a:latin typeface="+mj-lt"/>
              </a:rPr>
            </a:br>
            <a:r>
              <a:rPr lang="sv-SE" sz="1500">
                <a:solidFill>
                  <a:schemeClr val="bg1"/>
                </a:solidFill>
                <a:latin typeface="+mj-lt"/>
              </a:rPr>
              <a:t>– </a:t>
            </a:r>
            <a:r>
              <a:rPr lang="sv-SE" sz="1500" b="1">
                <a:solidFill>
                  <a:schemeClr val="bg1"/>
                </a:solidFill>
                <a:latin typeface="+mj-lt"/>
              </a:rPr>
              <a:t>empowering companies to take action based on more accurate information</a:t>
            </a:r>
            <a:r>
              <a:rPr lang="sv-SE" sz="1500">
                <a:solidFill>
                  <a:schemeClr val="bg1"/>
                </a:solidFill>
                <a:latin typeface="+mj-lt"/>
              </a:rPr>
              <a:t>. </a:t>
            </a:r>
          </a:p>
          <a:p>
            <a:pPr algn="ctr">
              <a:lnSpc>
                <a:spcPts val="2000"/>
              </a:lnSpc>
              <a:spcAft>
                <a:spcPts val="1000"/>
              </a:spcAft>
            </a:pPr>
            <a:endParaRPr lang="sv-SE" sz="150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ts val="2000"/>
              </a:lnSpc>
              <a:spcAft>
                <a:spcPts val="1000"/>
              </a:spcAft>
            </a:pPr>
            <a:r>
              <a:rPr lang="sv-SE" sz="1500">
                <a:solidFill>
                  <a:schemeClr val="bg1"/>
                </a:solidFill>
                <a:latin typeface="+mj-lt"/>
              </a:rPr>
              <a:t>It helps reduce sick leave and work-related injuries, as well as </a:t>
            </a:r>
            <a:br>
              <a:rPr lang="sv-SE" sz="1500">
                <a:solidFill>
                  <a:schemeClr val="bg1"/>
                </a:solidFill>
                <a:latin typeface="+mj-lt"/>
              </a:rPr>
            </a:br>
            <a:r>
              <a:rPr lang="sv-SE" sz="1500">
                <a:solidFill>
                  <a:schemeClr val="bg1"/>
                </a:solidFill>
                <a:latin typeface="+mj-lt"/>
              </a:rPr>
              <a:t>promotes well-being factors.</a:t>
            </a:r>
          </a:p>
          <a:p>
            <a:pPr algn="ctr">
              <a:lnSpc>
                <a:spcPts val="2000"/>
              </a:lnSpc>
              <a:spcAft>
                <a:spcPts val="1000"/>
              </a:spcAft>
            </a:pPr>
            <a:endParaRPr lang="sv-SE" sz="150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ts val="2000"/>
              </a:lnSpc>
              <a:spcAft>
                <a:spcPts val="1000"/>
              </a:spcAft>
            </a:pPr>
            <a:r>
              <a:rPr lang="sv-SE" sz="1500" i="0">
                <a:solidFill>
                  <a:schemeClr val="bg1"/>
                </a:solidFill>
                <a:latin typeface="+mj-lt"/>
              </a:rPr>
              <a:t>For example, the system supports preventive work using </a:t>
            </a:r>
            <a:br>
              <a:rPr lang="sv-SE" sz="1500" i="0">
                <a:solidFill>
                  <a:schemeClr val="bg1"/>
                </a:solidFill>
                <a:latin typeface="+mj-lt"/>
              </a:rPr>
            </a:br>
            <a:r>
              <a:rPr lang="sv-SE" sz="1500" i="0">
                <a:solidFill>
                  <a:schemeClr val="bg1"/>
                </a:solidFill>
                <a:latin typeface="+mj-lt"/>
              </a:rPr>
              <a:t>digital checklists for security rounds and risk analyses.</a:t>
            </a:r>
            <a:endParaRPr lang="sv-SE" sz="1500">
              <a:solidFill>
                <a:schemeClr val="bg1"/>
              </a:solidFill>
            </a:endParaRPr>
          </a:p>
        </p:txBody>
      </p:sp>
      <p:cxnSp>
        <p:nvCxnSpPr>
          <p:cNvPr id="4" name="Rak 3">
            <a:extLst>
              <a:ext uri="{FF2B5EF4-FFF2-40B4-BE49-F238E27FC236}">
                <a16:creationId xmlns:a16="http://schemas.microsoft.com/office/drawing/2014/main" id="{1D3DA98A-D8DC-454D-D284-45721ADFC2E7}"/>
              </a:ext>
            </a:extLst>
          </p:cNvPr>
          <p:cNvCxnSpPr>
            <a:cxnSpLocks/>
          </p:cNvCxnSpPr>
          <p:nvPr/>
        </p:nvCxnSpPr>
        <p:spPr>
          <a:xfrm>
            <a:off x="483726" y="2645932"/>
            <a:ext cx="720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k 4">
            <a:extLst>
              <a:ext uri="{FF2B5EF4-FFF2-40B4-BE49-F238E27FC236}">
                <a16:creationId xmlns:a16="http://schemas.microsoft.com/office/drawing/2014/main" id="{AB27A9FC-CC5A-CB7B-B4E6-407B1DF9E3A8}"/>
              </a:ext>
            </a:extLst>
          </p:cNvPr>
          <p:cNvCxnSpPr>
            <a:cxnSpLocks/>
          </p:cNvCxnSpPr>
          <p:nvPr/>
        </p:nvCxnSpPr>
        <p:spPr>
          <a:xfrm>
            <a:off x="483726" y="3902366"/>
            <a:ext cx="720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k 5">
            <a:extLst>
              <a:ext uri="{FF2B5EF4-FFF2-40B4-BE49-F238E27FC236}">
                <a16:creationId xmlns:a16="http://schemas.microsoft.com/office/drawing/2014/main" id="{89861624-EAA4-79E4-25BF-E6F14DE0127D}"/>
              </a:ext>
            </a:extLst>
          </p:cNvPr>
          <p:cNvCxnSpPr>
            <a:cxnSpLocks/>
          </p:cNvCxnSpPr>
          <p:nvPr/>
        </p:nvCxnSpPr>
        <p:spPr>
          <a:xfrm>
            <a:off x="483726" y="4900298"/>
            <a:ext cx="720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84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3">
            <a:extLst>
              <a:ext uri="{FF2B5EF4-FFF2-40B4-BE49-F238E27FC236}">
                <a16:creationId xmlns:a16="http://schemas.microsoft.com/office/drawing/2014/main" id="{46EA38CE-C70E-2E23-C9EE-08B4691B9E56}"/>
              </a:ext>
            </a:extLst>
          </p:cNvPr>
          <p:cNvSpPr txBox="1">
            <a:spLocks/>
          </p:cNvSpPr>
          <p:nvPr/>
        </p:nvSpPr>
        <p:spPr>
          <a:xfrm>
            <a:off x="0" y="895010"/>
            <a:ext cx="9144000" cy="1098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Ensuring company safety</a:t>
            </a:r>
            <a:endParaRPr lang="sv-SE" sz="3500" b="1">
              <a:solidFill>
                <a:schemeClr val="bg1"/>
              </a:solidFill>
            </a:endParaRPr>
          </a:p>
        </p:txBody>
      </p:sp>
      <p:sp>
        <p:nvSpPr>
          <p:cNvPr id="3" name="Underrubrik 10">
            <a:extLst>
              <a:ext uri="{FF2B5EF4-FFF2-40B4-BE49-F238E27FC236}">
                <a16:creationId xmlns:a16="http://schemas.microsoft.com/office/drawing/2014/main" id="{E435EE65-E096-EEBA-0C96-D9BAE29B40D5}"/>
              </a:ext>
            </a:extLst>
          </p:cNvPr>
          <p:cNvSpPr txBox="1">
            <a:spLocks/>
          </p:cNvSpPr>
          <p:nvPr/>
        </p:nvSpPr>
        <p:spPr>
          <a:xfrm>
            <a:off x="0" y="2379973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buNone/>
            </a:pPr>
            <a:r>
              <a:rPr lang="en-GB" sz="1500">
                <a:solidFill>
                  <a:schemeClr val="bg1"/>
                </a:solidFill>
                <a:ea typeface="Calibri" panose="020F0502020204030204" pitchFamily="34" charset="0"/>
              </a:rPr>
              <a:t>Storing company and employee information securely is a big responsibility </a:t>
            </a:r>
            <a:br>
              <a:rPr lang="en-GB" sz="1500">
                <a:solidFill>
                  <a:schemeClr val="bg1"/>
                </a:solidFill>
                <a:ea typeface="Calibri" panose="020F0502020204030204" pitchFamily="34" charset="0"/>
              </a:rPr>
            </a:br>
            <a:r>
              <a:rPr lang="en-GB" sz="1500">
                <a:solidFill>
                  <a:schemeClr val="bg1"/>
                </a:solidFill>
                <a:ea typeface="Calibri" panose="020F0502020204030204" pitchFamily="34" charset="0"/>
              </a:rPr>
              <a:t>that we take very seriously. With more than 20 years on the market, our secure </a:t>
            </a:r>
            <a:br>
              <a:rPr lang="en-GB" sz="1500">
                <a:solidFill>
                  <a:schemeClr val="bg1"/>
                </a:solidFill>
                <a:ea typeface="Calibri" panose="020F0502020204030204" pitchFamily="34" charset="0"/>
              </a:rPr>
            </a:br>
            <a:r>
              <a:rPr lang="en-GB" sz="1500">
                <a:solidFill>
                  <a:schemeClr val="bg1"/>
                </a:solidFill>
                <a:ea typeface="Calibri" panose="020F0502020204030204" pitchFamily="34" charset="0"/>
              </a:rPr>
              <a:t>SaaS service has earned us our position as the Swedish market leader. </a:t>
            </a:r>
            <a:br>
              <a:rPr lang="en-GB" sz="1500">
                <a:solidFill>
                  <a:schemeClr val="bg1"/>
                </a:solidFill>
                <a:ea typeface="Calibri" panose="020F0502020204030204" pitchFamily="34" charset="0"/>
              </a:rPr>
            </a:br>
            <a:r>
              <a:rPr lang="en-GB" sz="1500">
                <a:solidFill>
                  <a:schemeClr val="bg1"/>
                </a:solidFill>
                <a:ea typeface="Calibri" panose="020F0502020204030204" pitchFamily="34" charset="0"/>
              </a:rPr>
              <a:t>Now we have users all over the world with almost 2 million employees.</a:t>
            </a:r>
            <a:endParaRPr lang="sv-SE" sz="1500">
              <a:solidFill>
                <a:schemeClr val="bg1"/>
              </a:solidFill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36BA689F-1F60-4BF7-5A12-E9B0F70BFD72}"/>
              </a:ext>
            </a:extLst>
          </p:cNvPr>
          <p:cNvSpPr txBox="1"/>
          <p:nvPr/>
        </p:nvSpPr>
        <p:spPr>
          <a:xfrm>
            <a:off x="2727434" y="3801940"/>
            <a:ext cx="3689133" cy="467589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GB" sz="13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IA system is compliant with GDPR.</a:t>
            </a:r>
            <a:endParaRPr lang="sv-SE" sz="13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7B3B6F7-CF86-54BD-DD60-0311444600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4133688" y="4540482"/>
            <a:ext cx="876625" cy="105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5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 1">
            <a:extLst>
              <a:ext uri="{FF2B5EF4-FFF2-40B4-BE49-F238E27FC236}">
                <a16:creationId xmlns:a16="http://schemas.microsoft.com/office/drawing/2014/main" id="{6A948AD6-37D5-DC94-F0B7-9DA623F41075}"/>
              </a:ext>
            </a:extLst>
          </p:cNvPr>
          <p:cNvGrpSpPr/>
          <p:nvPr/>
        </p:nvGrpSpPr>
        <p:grpSpPr>
          <a:xfrm>
            <a:off x="3657601" y="0"/>
            <a:ext cx="1828799" cy="561426"/>
            <a:chOff x="1061573" y="311747"/>
            <a:chExt cx="6339841" cy="2588346"/>
          </a:xfrm>
          <a:solidFill>
            <a:schemeClr val="bg1"/>
          </a:solidFill>
        </p:grpSpPr>
        <p:sp>
          <p:nvSpPr>
            <p:cNvPr id="3" name="Triangel 2">
              <a:extLst>
                <a:ext uri="{FF2B5EF4-FFF2-40B4-BE49-F238E27FC236}">
                  <a16:creationId xmlns:a16="http://schemas.microsoft.com/office/drawing/2014/main" id="{D8F20518-576C-07C0-FBDB-FB16740C7428}"/>
                </a:ext>
              </a:extLst>
            </p:cNvPr>
            <p:cNvSpPr/>
            <p:nvPr/>
          </p:nvSpPr>
          <p:spPr>
            <a:xfrm rot="10800000">
              <a:off x="1061573" y="1638939"/>
              <a:ext cx="6339841" cy="1261154"/>
            </a:xfrm>
            <a:prstGeom prst="triangle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v-SE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" name="Rektangel 3">
              <a:extLst>
                <a:ext uri="{FF2B5EF4-FFF2-40B4-BE49-F238E27FC236}">
                  <a16:creationId xmlns:a16="http://schemas.microsoft.com/office/drawing/2014/main" id="{D74D12A7-C869-C01E-A862-1825C340DC77}"/>
                </a:ext>
              </a:extLst>
            </p:cNvPr>
            <p:cNvSpPr/>
            <p:nvPr/>
          </p:nvSpPr>
          <p:spPr>
            <a:xfrm rot="5400000">
              <a:off x="3569322" y="-2196002"/>
              <a:ext cx="1324343" cy="633984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v-SE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5" name="textruta 4">
            <a:extLst>
              <a:ext uri="{FF2B5EF4-FFF2-40B4-BE49-F238E27FC236}">
                <a16:creationId xmlns:a16="http://schemas.microsoft.com/office/drawing/2014/main" id="{8B68F3E1-FEF6-FA2A-5B8D-422968EA633F}"/>
              </a:ext>
            </a:extLst>
          </p:cNvPr>
          <p:cNvSpPr txBox="1"/>
          <p:nvPr/>
        </p:nvSpPr>
        <p:spPr>
          <a:xfrm>
            <a:off x="3657600" y="81327"/>
            <a:ext cx="1828800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sv-SE" sz="10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SYSTEM</a:t>
            </a:r>
            <a:endParaRPr kumimoji="0" lang="sv-SE" sz="1000" b="0" i="0" u="none" strike="noStrike" cap="none" spc="300" normalizeH="0" baseline="0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9" name="Rubrik 3">
            <a:extLst>
              <a:ext uri="{FF2B5EF4-FFF2-40B4-BE49-F238E27FC236}">
                <a16:creationId xmlns:a16="http://schemas.microsoft.com/office/drawing/2014/main" id="{DD192DBB-6329-1DB2-3E5A-E6DF6AE57065}"/>
              </a:ext>
            </a:extLst>
          </p:cNvPr>
          <p:cNvSpPr txBox="1">
            <a:spLocks/>
          </p:cNvSpPr>
          <p:nvPr/>
        </p:nvSpPr>
        <p:spPr>
          <a:xfrm>
            <a:off x="0" y="895010"/>
            <a:ext cx="9144000" cy="1098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3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IA system?</a:t>
            </a:r>
            <a:endParaRPr lang="sv-SE" sz="3500" b="1">
              <a:solidFill>
                <a:schemeClr val="bg1"/>
              </a:solidFill>
            </a:endParaRPr>
          </a:p>
        </p:txBody>
      </p:sp>
      <p:sp>
        <p:nvSpPr>
          <p:cNvPr id="10" name="Underrubrik 1">
            <a:extLst>
              <a:ext uri="{FF2B5EF4-FFF2-40B4-BE49-F238E27FC236}">
                <a16:creationId xmlns:a16="http://schemas.microsoft.com/office/drawing/2014/main" id="{D8252987-1D40-9F13-6320-FFD4A58BBA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550763"/>
            <a:ext cx="9144000" cy="1655762"/>
          </a:xfrm>
        </p:spPr>
        <p:txBody>
          <a:bodyPr>
            <a:noAutofit/>
          </a:bodyPr>
          <a:lstStyle/>
          <a:p>
            <a:pPr defTabSz="412750">
              <a:lnSpc>
                <a:spcPts val="2000"/>
              </a:lnSpc>
              <a:spcAft>
                <a:spcPts val="2000"/>
              </a:spcAft>
              <a:defRPr sz="3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sv-SE" sz="1500" dirty="0">
                <a:latin typeface="+mj-lt"/>
              </a:rPr>
              <a:t>The IA system is a web-</a:t>
            </a:r>
            <a:r>
              <a:rPr lang="sv-SE" sz="1500" dirty="0" err="1">
                <a:latin typeface="+mj-lt"/>
              </a:rPr>
              <a:t>based</a:t>
            </a:r>
            <a:r>
              <a:rPr lang="sv-SE" sz="1500" dirty="0">
                <a:latin typeface="+mj-lt"/>
              </a:rPr>
              <a:t> system </a:t>
            </a:r>
            <a:r>
              <a:rPr lang="sv-SE" sz="1500" dirty="0" err="1">
                <a:latin typeface="+mj-lt"/>
              </a:rPr>
              <a:t>that</a:t>
            </a:r>
            <a:r>
              <a:rPr lang="sv-SE" sz="1500" dirty="0">
                <a:latin typeface="+mj-lt"/>
              </a:rPr>
              <a:t> </a:t>
            </a:r>
            <a:r>
              <a:rPr lang="sv-SE" sz="1500" dirty="0" err="1">
                <a:latin typeface="+mj-lt"/>
              </a:rPr>
              <a:t>manages</a:t>
            </a:r>
            <a:r>
              <a:rPr lang="sv-SE" sz="1500" dirty="0">
                <a:latin typeface="+mj-lt"/>
              </a:rPr>
              <a:t> the </a:t>
            </a:r>
            <a:r>
              <a:rPr lang="sv-SE" sz="1500" dirty="0" err="1">
                <a:latin typeface="+mj-lt"/>
              </a:rPr>
              <a:t>entire</a:t>
            </a:r>
            <a:r>
              <a:rPr lang="sv-SE" sz="1500" dirty="0">
                <a:latin typeface="+mj-lt"/>
              </a:rPr>
              <a:t> </a:t>
            </a:r>
            <a:br>
              <a:rPr lang="sv-SE" sz="1500" dirty="0">
                <a:latin typeface="+mj-lt"/>
              </a:rPr>
            </a:br>
            <a:r>
              <a:rPr lang="sv-SE" sz="1500" dirty="0" err="1">
                <a:latin typeface="+mj-lt"/>
              </a:rPr>
              <a:t>improvement</a:t>
            </a:r>
            <a:r>
              <a:rPr lang="sv-SE" sz="1500" dirty="0">
                <a:latin typeface="+mj-lt"/>
              </a:rPr>
              <a:t> process – from </a:t>
            </a:r>
            <a:r>
              <a:rPr lang="sv-SE" sz="1500" dirty="0" err="1">
                <a:latin typeface="+mj-lt"/>
              </a:rPr>
              <a:t>occurrence</a:t>
            </a:r>
            <a:r>
              <a:rPr lang="sv-SE" sz="1500" dirty="0">
                <a:latin typeface="+mj-lt"/>
              </a:rPr>
              <a:t> </a:t>
            </a:r>
            <a:r>
              <a:rPr lang="sv-SE" sz="1500" dirty="0" err="1">
                <a:latin typeface="+mj-lt"/>
              </a:rPr>
              <a:t>reports</a:t>
            </a:r>
            <a:r>
              <a:rPr lang="sv-SE" sz="1500" dirty="0">
                <a:latin typeface="+mj-lt"/>
              </a:rPr>
              <a:t>, risk </a:t>
            </a:r>
            <a:r>
              <a:rPr lang="sv-SE" sz="1500" dirty="0" err="1">
                <a:latin typeface="+mj-lt"/>
              </a:rPr>
              <a:t>assessments</a:t>
            </a:r>
            <a:r>
              <a:rPr lang="sv-SE" sz="1500" dirty="0">
                <a:latin typeface="+mj-lt"/>
              </a:rPr>
              <a:t>, </a:t>
            </a:r>
            <a:br>
              <a:rPr lang="sv-SE" sz="1500" dirty="0">
                <a:latin typeface="+mj-lt"/>
              </a:rPr>
            </a:br>
            <a:r>
              <a:rPr lang="sv-SE" sz="1500" dirty="0">
                <a:latin typeface="+mj-lt"/>
              </a:rPr>
              <a:t>and cause </a:t>
            </a:r>
            <a:r>
              <a:rPr lang="sv-SE" sz="1500" dirty="0" err="1">
                <a:latin typeface="+mj-lt"/>
              </a:rPr>
              <a:t>analysis</a:t>
            </a:r>
            <a:r>
              <a:rPr lang="sv-SE" sz="1500" dirty="0">
                <a:latin typeface="+mj-lt"/>
              </a:rPr>
              <a:t> to actions and </a:t>
            </a:r>
            <a:r>
              <a:rPr lang="sv-SE" sz="1500" dirty="0" err="1">
                <a:latin typeface="+mj-lt"/>
              </a:rPr>
              <a:t>follow-ups</a:t>
            </a:r>
            <a:r>
              <a:rPr lang="sv-SE" sz="1500" dirty="0">
                <a:latin typeface="+mj-lt"/>
              </a:rPr>
              <a:t>. </a:t>
            </a:r>
          </a:p>
          <a:p>
            <a:pPr>
              <a:lnSpc>
                <a:spcPts val="2000"/>
              </a:lnSpc>
            </a:pPr>
            <a:r>
              <a:rPr lang="sv-SE" sz="1500" dirty="0" err="1">
                <a:effectLst/>
                <a:latin typeface="+mj-lt"/>
                <a:ea typeface="Calibri" panose="020F0502020204030204" pitchFamily="34" charset="0"/>
              </a:rPr>
              <a:t>With</a:t>
            </a:r>
            <a:r>
              <a:rPr lang="sv-SE" sz="1500" dirty="0">
                <a:effectLst/>
                <a:latin typeface="+mj-lt"/>
                <a:ea typeface="Calibri" panose="020F0502020204030204" pitchFamily="34" charset="0"/>
              </a:rPr>
              <a:t> the </a:t>
            </a:r>
            <a:r>
              <a:rPr lang="sv-SE" sz="1500" dirty="0" err="1">
                <a:effectLst/>
                <a:latin typeface="+mj-lt"/>
                <a:ea typeface="Calibri" panose="020F0502020204030204" pitchFamily="34" charset="0"/>
              </a:rPr>
              <a:t>help</a:t>
            </a:r>
            <a:r>
              <a:rPr lang="sv-SE" sz="1500" dirty="0">
                <a:effectLst/>
                <a:latin typeface="+mj-lt"/>
                <a:ea typeface="Calibri" panose="020F0502020204030204" pitchFamily="34" charset="0"/>
              </a:rPr>
              <a:t> from the IA system, all </a:t>
            </a:r>
            <a:r>
              <a:rPr lang="sv-SE" sz="1500" dirty="0" err="1">
                <a:effectLst/>
                <a:latin typeface="+mj-lt"/>
                <a:ea typeface="Calibri" panose="020F0502020204030204" pitchFamily="34" charset="0"/>
              </a:rPr>
              <a:t>employees</a:t>
            </a:r>
            <a:r>
              <a:rPr lang="sv-SE" sz="15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sv-SE" sz="1500" dirty="0" err="1">
                <a:effectLst/>
                <a:latin typeface="+mj-lt"/>
                <a:ea typeface="Calibri" panose="020F0502020204030204" pitchFamily="34" charset="0"/>
              </a:rPr>
              <a:t>can</a:t>
            </a:r>
            <a:r>
              <a:rPr lang="sv-SE" sz="15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sv-SE" sz="1500" dirty="0" err="1">
                <a:effectLst/>
                <a:latin typeface="+mj-lt"/>
                <a:ea typeface="Calibri" panose="020F0502020204030204" pitchFamily="34" charset="0"/>
              </a:rPr>
              <a:t>easily</a:t>
            </a:r>
            <a:r>
              <a:rPr lang="sv-SE" sz="15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sv-SE" sz="1500" dirty="0" err="1">
                <a:effectLst/>
                <a:latin typeface="+mj-lt"/>
                <a:ea typeface="Calibri" panose="020F0502020204030204" pitchFamily="34" charset="0"/>
              </a:rPr>
              <a:t>participate</a:t>
            </a:r>
            <a:br>
              <a:rPr lang="sv-SE" sz="1500" dirty="0">
                <a:effectLst/>
                <a:latin typeface="+mj-lt"/>
                <a:ea typeface="Calibri" panose="020F0502020204030204" pitchFamily="34" charset="0"/>
              </a:rPr>
            </a:br>
            <a:r>
              <a:rPr lang="sv-SE" sz="1500" dirty="0">
                <a:effectLst/>
                <a:latin typeface="+mj-lt"/>
                <a:ea typeface="Calibri" panose="020F0502020204030204" pitchFamily="34" charset="0"/>
              </a:rPr>
              <a:t>in </a:t>
            </a:r>
            <a:r>
              <a:rPr lang="sv-SE" sz="1500" dirty="0" err="1">
                <a:effectLst/>
                <a:latin typeface="+mj-lt"/>
                <a:ea typeface="Calibri" panose="020F0502020204030204" pitchFamily="34" charset="0"/>
              </a:rPr>
              <a:t>improving</a:t>
            </a:r>
            <a:r>
              <a:rPr lang="sv-SE" sz="1500" dirty="0">
                <a:effectLst/>
                <a:latin typeface="+mj-lt"/>
                <a:ea typeface="Calibri" panose="020F0502020204030204" pitchFamily="34" charset="0"/>
              </a:rPr>
              <a:t> the </a:t>
            </a:r>
            <a:r>
              <a:rPr lang="sv-SE" sz="1500" dirty="0" err="1">
                <a:effectLst/>
                <a:latin typeface="+mj-lt"/>
                <a:ea typeface="Calibri" panose="020F0502020204030204" pitchFamily="34" charset="0"/>
              </a:rPr>
              <a:t>work</a:t>
            </a:r>
            <a:r>
              <a:rPr lang="sv-SE" sz="15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sv-SE" sz="1500" dirty="0" err="1">
                <a:effectLst/>
                <a:latin typeface="+mj-lt"/>
                <a:ea typeface="Calibri" panose="020F0502020204030204" pitchFamily="34" charset="0"/>
              </a:rPr>
              <a:t>environment</a:t>
            </a:r>
            <a:r>
              <a:rPr lang="sv-SE" sz="1500" dirty="0">
                <a:effectLst/>
                <a:latin typeface="+mj-lt"/>
                <a:ea typeface="Calibri" panose="020F0502020204030204" pitchFamily="34" charset="0"/>
              </a:rPr>
              <a:t> and </a:t>
            </a:r>
            <a:r>
              <a:rPr lang="sv-SE" sz="1500" dirty="0" err="1">
                <a:effectLst/>
                <a:latin typeface="+mj-lt"/>
                <a:ea typeface="Calibri" panose="020F0502020204030204" pitchFamily="34" charset="0"/>
              </a:rPr>
              <a:t>safety</a:t>
            </a:r>
            <a:r>
              <a:rPr lang="sv-SE" sz="1500" dirty="0">
                <a:effectLst/>
                <a:latin typeface="+mj-lt"/>
                <a:ea typeface="Calibri" panose="020F0502020204030204" pitchFamily="34" charset="0"/>
              </a:rPr>
              <a:t> at </a:t>
            </a:r>
            <a:r>
              <a:rPr lang="sv-SE" sz="1500" dirty="0" err="1">
                <a:effectLst/>
                <a:latin typeface="+mj-lt"/>
                <a:ea typeface="Calibri" panose="020F0502020204030204" pitchFamily="34" charset="0"/>
              </a:rPr>
              <a:t>work</a:t>
            </a:r>
            <a:r>
              <a:rPr lang="sv-SE" sz="1500" dirty="0"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pPr>
              <a:lnSpc>
                <a:spcPts val="2000"/>
              </a:lnSpc>
            </a:pPr>
            <a:endParaRPr lang="sv-SE" sz="1500" dirty="0">
              <a:latin typeface="+mj-lt"/>
            </a:endParaRPr>
          </a:p>
        </p:txBody>
      </p:sp>
      <p:cxnSp>
        <p:nvCxnSpPr>
          <p:cNvPr id="11" name="Rak 10">
            <a:extLst>
              <a:ext uri="{FF2B5EF4-FFF2-40B4-BE49-F238E27FC236}">
                <a16:creationId xmlns:a16="http://schemas.microsoft.com/office/drawing/2014/main" id="{0751B53D-A6BE-675C-A6E7-7CCBEFC76822}"/>
              </a:ext>
            </a:extLst>
          </p:cNvPr>
          <p:cNvCxnSpPr>
            <a:cxnSpLocks/>
          </p:cNvCxnSpPr>
          <p:nvPr/>
        </p:nvCxnSpPr>
        <p:spPr>
          <a:xfrm>
            <a:off x="1451660" y="3556714"/>
            <a:ext cx="624068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5722472F-386B-2C58-CB6D-D0A105F1FB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590" y="4662187"/>
            <a:ext cx="814518" cy="61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5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AFA FÖRSÄKRINGAR">
      <a:dk1>
        <a:srgbClr val="000000"/>
      </a:dk1>
      <a:lt1>
        <a:srgbClr val="FFFFFF"/>
      </a:lt1>
      <a:dk2>
        <a:srgbClr val="20578A"/>
      </a:dk2>
      <a:lt2>
        <a:srgbClr val="5C7F92"/>
      </a:lt2>
      <a:accent1>
        <a:srgbClr val="7D9AAA"/>
      </a:accent1>
      <a:accent2>
        <a:srgbClr val="A5ACAF"/>
      </a:accent2>
      <a:accent3>
        <a:srgbClr val="CCE2DD"/>
      </a:accent3>
      <a:accent4>
        <a:srgbClr val="A1B9AF"/>
      </a:accent4>
      <a:accent5>
        <a:srgbClr val="698A7F"/>
      </a:accent5>
      <a:accent6>
        <a:srgbClr val="FF9E71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142</TotalTime>
  <Words>768</Words>
  <Application>Microsoft Office PowerPoint</Application>
  <PresentationFormat>Bildspel på skärmen (4:3)</PresentationFormat>
  <Paragraphs>60</Paragraphs>
  <Slides>12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16" baseType="lpstr">
      <vt:lpstr>Arial</vt:lpstr>
      <vt:lpstr>Calibri</vt:lpstr>
      <vt:lpstr>Helvetica Neue Medium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Linda Örborg</dc:creator>
  <cp:lastModifiedBy>Linderborg Kajsa</cp:lastModifiedBy>
  <cp:revision>17</cp:revision>
  <dcterms:created xsi:type="dcterms:W3CDTF">2022-11-03T09:12:56Z</dcterms:created>
  <dcterms:modified xsi:type="dcterms:W3CDTF">2022-11-18T14:47:50Z</dcterms:modified>
</cp:coreProperties>
</file>